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0"/>
  </p:notesMasterIdLst>
  <p:sldIdLst>
    <p:sldId id="256" r:id="rId2"/>
    <p:sldId id="258" r:id="rId3"/>
    <p:sldId id="259" r:id="rId4"/>
    <p:sldId id="301" r:id="rId5"/>
    <p:sldId id="302" r:id="rId6"/>
    <p:sldId id="305" r:id="rId7"/>
    <p:sldId id="306" r:id="rId8"/>
    <p:sldId id="307" r:id="rId9"/>
    <p:sldId id="308" r:id="rId10"/>
    <p:sldId id="316" r:id="rId11"/>
    <p:sldId id="319" r:id="rId12"/>
    <p:sldId id="321" r:id="rId13"/>
    <p:sldId id="309" r:id="rId14"/>
    <p:sldId id="322" r:id="rId15"/>
    <p:sldId id="320" r:id="rId16"/>
    <p:sldId id="311" r:id="rId17"/>
    <p:sldId id="310" r:id="rId18"/>
    <p:sldId id="317" r:id="rId19"/>
  </p:sldIdLst>
  <p:sldSz cx="9144000" cy="5143500" type="screen16x9"/>
  <p:notesSz cx="6858000" cy="9144000"/>
  <p:embeddedFontLst>
    <p:embeddedFont>
      <p:font typeface="Poppins" panose="020B060402020202020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7C8B637-9980-428E-BA6B-CF28189D6608}">
  <a:tblStyle styleId="{D7C8B637-9980-428E-BA6B-CF28189D660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03" autoAdjust="0"/>
    <p:restoredTop sz="94660"/>
  </p:normalViewPr>
  <p:slideViewPr>
    <p:cSldViewPr snapToGrid="0">
      <p:cViewPr varScale="1">
        <p:scale>
          <a:sx n="94" d="100"/>
          <a:sy n="94" d="100"/>
        </p:scale>
        <p:origin x="810" y="-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6" name="Google Shape;3426;ga3b7e49681_0_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7" name="Google Shape;3427;ga3b7e49681_0_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8" name="Google Shape;3438;ga3b7e49681_0_2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9" name="Google Shape;3439;ga3b7e49681_0_2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4" name="Google Shape;3454;ga3b7e49681_0_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5" name="Google Shape;3455;ga3b7e49681_0_6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15958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4300" y="671100"/>
            <a:ext cx="7715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472458" y="5044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>
              <a:solidFill>
                <a:schemeClr val="dk1"/>
              </a:solidFill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 rot="-5236622">
            <a:off x="6412169" y="-1130828"/>
            <a:ext cx="1853898" cy="1381869"/>
            <a:chOff x="4500175" y="3779525"/>
            <a:chExt cx="1136425" cy="847075"/>
          </a:xfrm>
        </p:grpSpPr>
        <p:sp>
          <p:nvSpPr>
            <p:cNvPr id="12" name="Google Shape;12;p2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 rot="10800000">
            <a:off x="-580802" y="-652655"/>
            <a:ext cx="4033310" cy="2216956"/>
            <a:chOff x="4178350" y="2375050"/>
            <a:chExt cx="938350" cy="515775"/>
          </a:xfrm>
        </p:grpSpPr>
        <p:sp>
          <p:nvSpPr>
            <p:cNvPr id="24" name="Google Shape;24;p2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31;p2"/>
          <p:cNvGrpSpPr/>
          <p:nvPr/>
        </p:nvGrpSpPr>
        <p:grpSpPr>
          <a:xfrm>
            <a:off x="3452488" y="317625"/>
            <a:ext cx="700450" cy="636075"/>
            <a:chOff x="3652400" y="3788700"/>
            <a:chExt cx="700450" cy="636075"/>
          </a:xfrm>
        </p:grpSpPr>
        <p:sp>
          <p:nvSpPr>
            <p:cNvPr id="32" name="Google Shape;32;p2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47;p2"/>
          <p:cNvGrpSpPr/>
          <p:nvPr/>
        </p:nvGrpSpPr>
        <p:grpSpPr>
          <a:xfrm flipH="1">
            <a:off x="4705939" y="3402680"/>
            <a:ext cx="5889385" cy="2656239"/>
            <a:chOff x="5619200" y="4458200"/>
            <a:chExt cx="1647150" cy="742900"/>
          </a:xfrm>
        </p:grpSpPr>
        <p:sp>
          <p:nvSpPr>
            <p:cNvPr id="48" name="Google Shape;48;p2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53;p2"/>
          <p:cNvGrpSpPr/>
          <p:nvPr/>
        </p:nvGrpSpPr>
        <p:grpSpPr>
          <a:xfrm rot="-2025439">
            <a:off x="5809038" y="4575903"/>
            <a:ext cx="1019004" cy="1634769"/>
            <a:chOff x="2402100" y="3854125"/>
            <a:chExt cx="435600" cy="698825"/>
          </a:xfrm>
        </p:grpSpPr>
        <p:sp>
          <p:nvSpPr>
            <p:cNvPr id="54" name="Google Shape;54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-1158528" y="4518079"/>
            <a:ext cx="3672418" cy="1331055"/>
            <a:chOff x="-1068128" y="3996204"/>
            <a:chExt cx="3672418" cy="1331055"/>
          </a:xfrm>
        </p:grpSpPr>
        <p:sp>
          <p:nvSpPr>
            <p:cNvPr id="68" name="Google Shape;68;p2"/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70" name="Google Shape;70;p2"/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2" name="Google Shape;122;p2"/>
          <p:cNvSpPr/>
          <p:nvPr/>
        </p:nvSpPr>
        <p:spPr>
          <a:xfrm>
            <a:off x="2704413" y="823175"/>
            <a:ext cx="378599" cy="316724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"/>
          <p:cNvSpPr/>
          <p:nvPr/>
        </p:nvSpPr>
        <p:spPr>
          <a:xfrm>
            <a:off x="374525" y="3965675"/>
            <a:ext cx="288500" cy="241875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24;p2"/>
          <p:cNvGrpSpPr/>
          <p:nvPr/>
        </p:nvGrpSpPr>
        <p:grpSpPr>
          <a:xfrm rot="1244207">
            <a:off x="-372671" y="3628390"/>
            <a:ext cx="2662557" cy="2828651"/>
            <a:chOff x="4159600" y="887163"/>
            <a:chExt cx="1265600" cy="1344550"/>
          </a:xfrm>
        </p:grpSpPr>
        <p:sp>
          <p:nvSpPr>
            <p:cNvPr id="125" name="Google Shape;125;p2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0" name="Google Shape;230;p2"/>
          <p:cNvSpPr/>
          <p:nvPr/>
        </p:nvSpPr>
        <p:spPr>
          <a:xfrm>
            <a:off x="3386474" y="4207551"/>
            <a:ext cx="1735861" cy="1552202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"/>
          <p:cNvSpPr/>
          <p:nvPr/>
        </p:nvSpPr>
        <p:spPr>
          <a:xfrm>
            <a:off x="4614075" y="3790830"/>
            <a:ext cx="378603" cy="315912"/>
          </a:xfrm>
          <a:custGeom>
            <a:avLst/>
            <a:gdLst/>
            <a:ahLst/>
            <a:cxnLst/>
            <a:rect l="l" t="t" r="r" b="b"/>
            <a:pathLst>
              <a:path w="11571" h="9655" extrusionOk="0">
                <a:moveTo>
                  <a:pt x="5435" y="1"/>
                </a:moveTo>
                <a:cubicBezTo>
                  <a:pt x="4747" y="1"/>
                  <a:pt x="4054" y="115"/>
                  <a:pt x="3382" y="346"/>
                </a:cubicBezTo>
                <a:lnTo>
                  <a:pt x="3719" y="273"/>
                </a:lnTo>
                <a:lnTo>
                  <a:pt x="3719" y="273"/>
                </a:lnTo>
                <a:cubicBezTo>
                  <a:pt x="2253" y="703"/>
                  <a:pt x="929" y="1720"/>
                  <a:pt x="404" y="3137"/>
                </a:cubicBezTo>
                <a:cubicBezTo>
                  <a:pt x="1" y="4316"/>
                  <a:pt x="94" y="5619"/>
                  <a:pt x="714" y="6705"/>
                </a:cubicBezTo>
                <a:cubicBezTo>
                  <a:pt x="1303" y="7790"/>
                  <a:pt x="2234" y="8628"/>
                  <a:pt x="3382" y="9124"/>
                </a:cubicBezTo>
                <a:cubicBezTo>
                  <a:pt x="4160" y="9476"/>
                  <a:pt x="5019" y="9654"/>
                  <a:pt x="5873" y="9654"/>
                </a:cubicBezTo>
                <a:cubicBezTo>
                  <a:pt x="7130" y="9654"/>
                  <a:pt x="8377" y="9267"/>
                  <a:pt x="9337" y="8473"/>
                </a:cubicBezTo>
                <a:cubicBezTo>
                  <a:pt x="10950" y="7139"/>
                  <a:pt x="11571" y="4595"/>
                  <a:pt x="10547" y="2765"/>
                </a:cubicBezTo>
                <a:cubicBezTo>
                  <a:pt x="10206" y="2207"/>
                  <a:pt x="9741" y="1680"/>
                  <a:pt x="9213" y="1276"/>
                </a:cubicBezTo>
                <a:cubicBezTo>
                  <a:pt x="8105" y="435"/>
                  <a:pt x="6780" y="1"/>
                  <a:pt x="5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2" name="Google Shape;232;p2"/>
          <p:cNvGrpSpPr/>
          <p:nvPr/>
        </p:nvGrpSpPr>
        <p:grpSpPr>
          <a:xfrm rot="3920554">
            <a:off x="-179243" y="1935436"/>
            <a:ext cx="1063055" cy="1875071"/>
            <a:chOff x="2797700" y="3217325"/>
            <a:chExt cx="682725" cy="1204225"/>
          </a:xfrm>
        </p:grpSpPr>
        <p:sp>
          <p:nvSpPr>
            <p:cNvPr id="233" name="Google Shape;233;p2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" name="Google Shape;240;p2"/>
          <p:cNvGrpSpPr/>
          <p:nvPr/>
        </p:nvGrpSpPr>
        <p:grpSpPr>
          <a:xfrm rot="9764690">
            <a:off x="3560732" y="-1783669"/>
            <a:ext cx="1546779" cy="2481535"/>
            <a:chOff x="2402100" y="3854125"/>
            <a:chExt cx="435600" cy="698825"/>
          </a:xfrm>
        </p:grpSpPr>
        <p:sp>
          <p:nvSpPr>
            <p:cNvPr id="241" name="Google Shape;241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4" name="Google Shape;254;p2"/>
          <p:cNvSpPr/>
          <p:nvPr/>
        </p:nvSpPr>
        <p:spPr>
          <a:xfrm rot="10673898">
            <a:off x="2204422" y="-744575"/>
            <a:ext cx="1468370" cy="1312998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5" name="Google Shape;255;p2"/>
          <p:cNvGrpSpPr/>
          <p:nvPr/>
        </p:nvGrpSpPr>
        <p:grpSpPr>
          <a:xfrm rot="-6923304">
            <a:off x="7577465" y="-582491"/>
            <a:ext cx="2662542" cy="2828636"/>
            <a:chOff x="4159600" y="887163"/>
            <a:chExt cx="1265600" cy="1344550"/>
          </a:xfrm>
        </p:grpSpPr>
        <p:sp>
          <p:nvSpPr>
            <p:cNvPr id="256" name="Google Shape;256;p2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" name="Google Shape;361;p2"/>
          <p:cNvGrpSpPr/>
          <p:nvPr/>
        </p:nvGrpSpPr>
        <p:grpSpPr>
          <a:xfrm rot="8977348">
            <a:off x="-337299" y="-798513"/>
            <a:ext cx="885679" cy="1420878"/>
            <a:chOff x="2402100" y="3854125"/>
            <a:chExt cx="435600" cy="698825"/>
          </a:xfrm>
        </p:grpSpPr>
        <p:sp>
          <p:nvSpPr>
            <p:cNvPr id="362" name="Google Shape;362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5" name="Google Shape;375;p2"/>
          <p:cNvGrpSpPr/>
          <p:nvPr/>
        </p:nvGrpSpPr>
        <p:grpSpPr>
          <a:xfrm rot="8607250">
            <a:off x="-672758" y="-130852"/>
            <a:ext cx="1219989" cy="1925352"/>
            <a:chOff x="322650" y="2571325"/>
            <a:chExt cx="573100" cy="904450"/>
          </a:xfrm>
        </p:grpSpPr>
        <p:sp>
          <p:nvSpPr>
            <p:cNvPr id="376" name="Google Shape;376;p2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3" name="Google Shape;383;p2"/>
          <p:cNvGrpSpPr/>
          <p:nvPr/>
        </p:nvGrpSpPr>
        <p:grpSpPr>
          <a:xfrm>
            <a:off x="2642400" y="3965675"/>
            <a:ext cx="700450" cy="636075"/>
            <a:chOff x="3652400" y="3788700"/>
            <a:chExt cx="700450" cy="636075"/>
          </a:xfrm>
        </p:grpSpPr>
        <p:sp>
          <p:nvSpPr>
            <p:cNvPr id="384" name="Google Shape;384;p2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9" name="Google Shape;399;p2"/>
          <p:cNvGrpSpPr/>
          <p:nvPr/>
        </p:nvGrpSpPr>
        <p:grpSpPr>
          <a:xfrm rot="-1616840">
            <a:off x="2268132" y="4366221"/>
            <a:ext cx="1018996" cy="1634756"/>
            <a:chOff x="2402100" y="3854125"/>
            <a:chExt cx="435600" cy="698825"/>
          </a:xfrm>
        </p:grpSpPr>
        <p:sp>
          <p:nvSpPr>
            <p:cNvPr id="400" name="Google Shape;400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3" name="Google Shape;413;p2"/>
          <p:cNvGrpSpPr/>
          <p:nvPr/>
        </p:nvGrpSpPr>
        <p:grpSpPr>
          <a:xfrm rot="-10030981">
            <a:off x="5435049" y="-829610"/>
            <a:ext cx="1062999" cy="1874972"/>
            <a:chOff x="2797700" y="3217325"/>
            <a:chExt cx="682725" cy="1204225"/>
          </a:xfrm>
        </p:grpSpPr>
        <p:sp>
          <p:nvSpPr>
            <p:cNvPr id="414" name="Google Shape;414;p2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1" name="Google Shape;421;p2"/>
          <p:cNvSpPr txBox="1">
            <a:spLocks noGrp="1"/>
          </p:cNvSpPr>
          <p:nvPr>
            <p:ph type="subTitle" idx="1"/>
          </p:nvPr>
        </p:nvSpPr>
        <p:spPr>
          <a:xfrm>
            <a:off x="714300" y="2673702"/>
            <a:ext cx="77154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6pPr>
            <a:lvl7pPr lvl="6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7pPr>
            <a:lvl8pPr lvl="7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8pPr>
            <a:lvl9pPr lvl="8">
              <a:spcBef>
                <a:spcPts val="1600"/>
              </a:spcBef>
              <a:spcAft>
                <a:spcPts val="160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422" name="Google Shape;422;p2"/>
          <p:cNvSpPr/>
          <p:nvPr/>
        </p:nvSpPr>
        <p:spPr>
          <a:xfrm>
            <a:off x="7982063" y="1998775"/>
            <a:ext cx="378570" cy="317388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3" name="Google Shape;423;p2"/>
          <p:cNvGrpSpPr/>
          <p:nvPr/>
        </p:nvGrpSpPr>
        <p:grpSpPr>
          <a:xfrm>
            <a:off x="6692763" y="3965663"/>
            <a:ext cx="610325" cy="417350"/>
            <a:chOff x="364525" y="2023775"/>
            <a:chExt cx="610325" cy="417350"/>
          </a:xfrm>
        </p:grpSpPr>
        <p:sp>
          <p:nvSpPr>
            <p:cNvPr id="424" name="Google Shape;424;p2"/>
            <p:cNvSpPr/>
            <p:nvPr/>
          </p:nvSpPr>
          <p:spPr>
            <a:xfrm>
              <a:off x="739075" y="2213250"/>
              <a:ext cx="87825" cy="70625"/>
            </a:xfrm>
            <a:custGeom>
              <a:avLst/>
              <a:gdLst/>
              <a:ahLst/>
              <a:cxnLst/>
              <a:rect l="l" t="t" r="r" b="b"/>
              <a:pathLst>
                <a:path w="3513" h="2825" extrusionOk="0">
                  <a:moveTo>
                    <a:pt x="2208" y="836"/>
                  </a:moveTo>
                  <a:lnTo>
                    <a:pt x="2208" y="836"/>
                  </a:lnTo>
                  <a:cubicBezTo>
                    <a:pt x="2203" y="904"/>
                    <a:pt x="2191" y="972"/>
                    <a:pt x="2174" y="1040"/>
                  </a:cubicBezTo>
                  <a:lnTo>
                    <a:pt x="2174" y="1040"/>
                  </a:lnTo>
                  <a:cubicBezTo>
                    <a:pt x="2168" y="1040"/>
                    <a:pt x="2162" y="1040"/>
                    <a:pt x="2156" y="1040"/>
                  </a:cubicBezTo>
                  <a:cubicBezTo>
                    <a:pt x="1982" y="1040"/>
                    <a:pt x="1801" y="1092"/>
                    <a:pt x="1677" y="1184"/>
                  </a:cubicBezTo>
                  <a:lnTo>
                    <a:pt x="1677" y="1184"/>
                  </a:lnTo>
                  <a:cubicBezTo>
                    <a:pt x="1681" y="1171"/>
                    <a:pt x="1686" y="1157"/>
                    <a:pt x="1692" y="1142"/>
                  </a:cubicBezTo>
                  <a:lnTo>
                    <a:pt x="1692" y="1142"/>
                  </a:lnTo>
                  <a:cubicBezTo>
                    <a:pt x="1808" y="1029"/>
                    <a:pt x="1938" y="929"/>
                    <a:pt x="2080" y="847"/>
                  </a:cubicBezTo>
                  <a:lnTo>
                    <a:pt x="2080" y="847"/>
                  </a:lnTo>
                  <a:cubicBezTo>
                    <a:pt x="2121" y="840"/>
                    <a:pt x="2164" y="837"/>
                    <a:pt x="2208" y="836"/>
                  </a:cubicBezTo>
                  <a:close/>
                  <a:moveTo>
                    <a:pt x="2191" y="1"/>
                  </a:moveTo>
                  <a:cubicBezTo>
                    <a:pt x="2048" y="1"/>
                    <a:pt x="1893" y="40"/>
                    <a:pt x="1769" y="86"/>
                  </a:cubicBezTo>
                  <a:lnTo>
                    <a:pt x="1800" y="86"/>
                  </a:lnTo>
                  <a:cubicBezTo>
                    <a:pt x="1704" y="126"/>
                    <a:pt x="1612" y="171"/>
                    <a:pt x="1523" y="220"/>
                  </a:cubicBezTo>
                  <a:lnTo>
                    <a:pt x="1523" y="220"/>
                  </a:lnTo>
                  <a:cubicBezTo>
                    <a:pt x="1395" y="270"/>
                    <a:pt x="1270" y="329"/>
                    <a:pt x="1148" y="396"/>
                  </a:cubicBezTo>
                  <a:cubicBezTo>
                    <a:pt x="917" y="535"/>
                    <a:pt x="739" y="735"/>
                    <a:pt x="634" y="970"/>
                  </a:cubicBezTo>
                  <a:lnTo>
                    <a:pt x="634" y="970"/>
                  </a:lnTo>
                  <a:cubicBezTo>
                    <a:pt x="304" y="1382"/>
                    <a:pt x="81" y="1881"/>
                    <a:pt x="0" y="2413"/>
                  </a:cubicBezTo>
                  <a:cubicBezTo>
                    <a:pt x="0" y="2568"/>
                    <a:pt x="94" y="2723"/>
                    <a:pt x="249" y="2754"/>
                  </a:cubicBezTo>
                  <a:cubicBezTo>
                    <a:pt x="443" y="2801"/>
                    <a:pt x="641" y="2824"/>
                    <a:pt x="839" y="2824"/>
                  </a:cubicBezTo>
                  <a:cubicBezTo>
                    <a:pt x="2189" y="2824"/>
                    <a:pt x="3513" y="1764"/>
                    <a:pt x="3351" y="303"/>
                  </a:cubicBezTo>
                  <a:cubicBezTo>
                    <a:pt x="3351" y="148"/>
                    <a:pt x="3102" y="55"/>
                    <a:pt x="2978" y="55"/>
                  </a:cubicBezTo>
                  <a:cubicBezTo>
                    <a:pt x="2837" y="35"/>
                    <a:pt x="2696" y="25"/>
                    <a:pt x="2558" y="25"/>
                  </a:cubicBezTo>
                  <a:cubicBezTo>
                    <a:pt x="2499" y="25"/>
                    <a:pt x="2441" y="27"/>
                    <a:pt x="2383" y="30"/>
                  </a:cubicBezTo>
                  <a:lnTo>
                    <a:pt x="2383" y="30"/>
                  </a:lnTo>
                  <a:cubicBezTo>
                    <a:pt x="2325" y="10"/>
                    <a:pt x="2259" y="1"/>
                    <a:pt x="2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866250" y="2220425"/>
              <a:ext cx="108600" cy="75500"/>
            </a:xfrm>
            <a:custGeom>
              <a:avLst/>
              <a:gdLst/>
              <a:ahLst/>
              <a:cxnLst/>
              <a:rect l="l" t="t" r="r" b="b"/>
              <a:pathLst>
                <a:path w="4344" h="3020" extrusionOk="0">
                  <a:moveTo>
                    <a:pt x="2513" y="699"/>
                  </a:moveTo>
                  <a:cubicBezTo>
                    <a:pt x="2792" y="730"/>
                    <a:pt x="2823" y="1350"/>
                    <a:pt x="2730" y="1598"/>
                  </a:cubicBezTo>
                  <a:cubicBezTo>
                    <a:pt x="2634" y="1829"/>
                    <a:pt x="2395" y="2000"/>
                    <a:pt x="2131" y="2111"/>
                  </a:cubicBezTo>
                  <a:lnTo>
                    <a:pt x="2131" y="2111"/>
                  </a:lnTo>
                  <a:cubicBezTo>
                    <a:pt x="2398" y="1917"/>
                    <a:pt x="2620" y="1664"/>
                    <a:pt x="2730" y="1443"/>
                  </a:cubicBezTo>
                  <a:cubicBezTo>
                    <a:pt x="2854" y="1195"/>
                    <a:pt x="2637" y="1086"/>
                    <a:pt x="2366" y="1086"/>
                  </a:cubicBezTo>
                  <a:cubicBezTo>
                    <a:pt x="2239" y="1086"/>
                    <a:pt x="2100" y="1110"/>
                    <a:pt x="1978" y="1155"/>
                  </a:cubicBezTo>
                  <a:lnTo>
                    <a:pt x="1978" y="1155"/>
                  </a:lnTo>
                  <a:cubicBezTo>
                    <a:pt x="2152" y="913"/>
                    <a:pt x="2390" y="699"/>
                    <a:pt x="2513" y="699"/>
                  </a:cubicBezTo>
                  <a:close/>
                  <a:moveTo>
                    <a:pt x="2930" y="1"/>
                  </a:moveTo>
                  <a:cubicBezTo>
                    <a:pt x="2394" y="1"/>
                    <a:pt x="1757" y="323"/>
                    <a:pt x="1310" y="698"/>
                  </a:cubicBezTo>
                  <a:lnTo>
                    <a:pt x="1310" y="698"/>
                  </a:lnTo>
                  <a:cubicBezTo>
                    <a:pt x="1244" y="722"/>
                    <a:pt x="1180" y="753"/>
                    <a:pt x="1117" y="792"/>
                  </a:cubicBezTo>
                  <a:cubicBezTo>
                    <a:pt x="621" y="1164"/>
                    <a:pt x="1" y="1629"/>
                    <a:pt x="156" y="2343"/>
                  </a:cubicBezTo>
                  <a:cubicBezTo>
                    <a:pt x="246" y="2861"/>
                    <a:pt x="664" y="3019"/>
                    <a:pt x="1100" y="3019"/>
                  </a:cubicBezTo>
                  <a:cubicBezTo>
                    <a:pt x="1264" y="3019"/>
                    <a:pt x="1430" y="2997"/>
                    <a:pt x="1583" y="2963"/>
                  </a:cubicBezTo>
                  <a:cubicBezTo>
                    <a:pt x="2575" y="2715"/>
                    <a:pt x="4343" y="2032"/>
                    <a:pt x="3847" y="668"/>
                  </a:cubicBezTo>
                  <a:cubicBezTo>
                    <a:pt x="3682" y="184"/>
                    <a:pt x="3335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620425" y="2375175"/>
              <a:ext cx="91525" cy="65950"/>
            </a:xfrm>
            <a:custGeom>
              <a:avLst/>
              <a:gdLst/>
              <a:ahLst/>
              <a:cxnLst/>
              <a:rect l="l" t="t" r="r" b="b"/>
              <a:pathLst>
                <a:path w="3661" h="2638" extrusionOk="0">
                  <a:moveTo>
                    <a:pt x="2723" y="0"/>
                  </a:moveTo>
                  <a:cubicBezTo>
                    <a:pt x="2311" y="0"/>
                    <a:pt x="1906" y="96"/>
                    <a:pt x="1544" y="275"/>
                  </a:cubicBezTo>
                  <a:lnTo>
                    <a:pt x="1544" y="275"/>
                  </a:lnTo>
                  <a:cubicBezTo>
                    <a:pt x="1475" y="284"/>
                    <a:pt x="1404" y="305"/>
                    <a:pt x="1334" y="340"/>
                  </a:cubicBezTo>
                  <a:cubicBezTo>
                    <a:pt x="621" y="681"/>
                    <a:pt x="125" y="1364"/>
                    <a:pt x="1" y="2139"/>
                  </a:cubicBezTo>
                  <a:cubicBezTo>
                    <a:pt x="1" y="2294"/>
                    <a:pt x="94" y="2419"/>
                    <a:pt x="249" y="2481"/>
                  </a:cubicBezTo>
                  <a:cubicBezTo>
                    <a:pt x="521" y="2587"/>
                    <a:pt x="811" y="2637"/>
                    <a:pt x="1101" y="2637"/>
                  </a:cubicBezTo>
                  <a:cubicBezTo>
                    <a:pt x="2333" y="2637"/>
                    <a:pt x="3586" y="1738"/>
                    <a:pt x="3661" y="433"/>
                  </a:cubicBezTo>
                  <a:cubicBezTo>
                    <a:pt x="3661" y="216"/>
                    <a:pt x="3475" y="123"/>
                    <a:pt x="3289" y="61"/>
                  </a:cubicBezTo>
                  <a:cubicBezTo>
                    <a:pt x="3101" y="20"/>
                    <a:pt x="2911" y="0"/>
                    <a:pt x="2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571500" y="2185225"/>
              <a:ext cx="110225" cy="72125"/>
            </a:xfrm>
            <a:custGeom>
              <a:avLst/>
              <a:gdLst/>
              <a:ahLst/>
              <a:cxnLst/>
              <a:rect l="l" t="t" r="r" b="b"/>
              <a:pathLst>
                <a:path w="4409" h="2885" extrusionOk="0">
                  <a:moveTo>
                    <a:pt x="2634" y="609"/>
                  </a:moveTo>
                  <a:lnTo>
                    <a:pt x="2634" y="609"/>
                  </a:lnTo>
                  <a:cubicBezTo>
                    <a:pt x="2661" y="624"/>
                    <a:pt x="2693" y="648"/>
                    <a:pt x="2733" y="680"/>
                  </a:cubicBezTo>
                  <a:cubicBezTo>
                    <a:pt x="2857" y="742"/>
                    <a:pt x="2950" y="866"/>
                    <a:pt x="2981" y="1021"/>
                  </a:cubicBezTo>
                  <a:cubicBezTo>
                    <a:pt x="3061" y="1770"/>
                    <a:pt x="2058" y="2173"/>
                    <a:pt x="1382" y="2270"/>
                  </a:cubicBezTo>
                  <a:lnTo>
                    <a:pt x="1382" y="2270"/>
                  </a:lnTo>
                  <a:cubicBezTo>
                    <a:pt x="1364" y="2194"/>
                    <a:pt x="1356" y="2116"/>
                    <a:pt x="1356" y="2038"/>
                  </a:cubicBezTo>
                  <a:lnTo>
                    <a:pt x="1356" y="2038"/>
                  </a:lnTo>
                  <a:cubicBezTo>
                    <a:pt x="2128" y="1962"/>
                    <a:pt x="3118" y="1422"/>
                    <a:pt x="2640" y="618"/>
                  </a:cubicBezTo>
                  <a:cubicBezTo>
                    <a:pt x="2638" y="615"/>
                    <a:pt x="2636" y="612"/>
                    <a:pt x="2634" y="609"/>
                  </a:cubicBezTo>
                  <a:close/>
                  <a:moveTo>
                    <a:pt x="2955" y="0"/>
                  </a:moveTo>
                  <a:cubicBezTo>
                    <a:pt x="2698" y="0"/>
                    <a:pt x="2442" y="49"/>
                    <a:pt x="2237" y="121"/>
                  </a:cubicBezTo>
                  <a:cubicBezTo>
                    <a:pt x="1803" y="278"/>
                    <a:pt x="1486" y="570"/>
                    <a:pt x="1241" y="922"/>
                  </a:cubicBezTo>
                  <a:lnTo>
                    <a:pt x="1241" y="922"/>
                  </a:lnTo>
                  <a:cubicBezTo>
                    <a:pt x="546" y="1259"/>
                    <a:pt x="1" y="1909"/>
                    <a:pt x="314" y="2727"/>
                  </a:cubicBezTo>
                  <a:cubicBezTo>
                    <a:pt x="345" y="2851"/>
                    <a:pt x="531" y="2851"/>
                    <a:pt x="655" y="2882"/>
                  </a:cubicBezTo>
                  <a:cubicBezTo>
                    <a:pt x="702" y="2884"/>
                    <a:pt x="748" y="2885"/>
                    <a:pt x="795" y="2885"/>
                  </a:cubicBezTo>
                  <a:cubicBezTo>
                    <a:pt x="1589" y="2885"/>
                    <a:pt x="2401" y="2639"/>
                    <a:pt x="3074" y="2200"/>
                  </a:cubicBezTo>
                  <a:cubicBezTo>
                    <a:pt x="3571" y="1859"/>
                    <a:pt x="4408" y="1114"/>
                    <a:pt x="3974" y="463"/>
                  </a:cubicBezTo>
                  <a:cubicBezTo>
                    <a:pt x="3765" y="121"/>
                    <a:pt x="3359" y="0"/>
                    <a:pt x="2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758450" y="2059975"/>
              <a:ext cx="102400" cy="71400"/>
            </a:xfrm>
            <a:custGeom>
              <a:avLst/>
              <a:gdLst/>
              <a:ahLst/>
              <a:cxnLst/>
              <a:rect l="l" t="t" r="r" b="b"/>
              <a:pathLst>
                <a:path w="4096" h="2856" extrusionOk="0">
                  <a:moveTo>
                    <a:pt x="2303" y="689"/>
                  </a:moveTo>
                  <a:cubicBezTo>
                    <a:pt x="2370" y="689"/>
                    <a:pt x="2416" y="740"/>
                    <a:pt x="2451" y="882"/>
                  </a:cubicBezTo>
                  <a:cubicBezTo>
                    <a:pt x="2514" y="1068"/>
                    <a:pt x="2514" y="1285"/>
                    <a:pt x="2420" y="1471"/>
                  </a:cubicBezTo>
                  <a:cubicBezTo>
                    <a:pt x="2405" y="1551"/>
                    <a:pt x="2381" y="1624"/>
                    <a:pt x="2349" y="1692"/>
                  </a:cubicBezTo>
                  <a:lnTo>
                    <a:pt x="2349" y="1692"/>
                  </a:lnTo>
                  <a:cubicBezTo>
                    <a:pt x="2336" y="1658"/>
                    <a:pt x="2310" y="1625"/>
                    <a:pt x="2265" y="1595"/>
                  </a:cubicBezTo>
                  <a:cubicBezTo>
                    <a:pt x="2199" y="1548"/>
                    <a:pt x="2115" y="1529"/>
                    <a:pt x="2026" y="1529"/>
                  </a:cubicBezTo>
                  <a:cubicBezTo>
                    <a:pt x="1963" y="1529"/>
                    <a:pt x="1898" y="1539"/>
                    <a:pt x="1834" y="1553"/>
                  </a:cubicBezTo>
                  <a:lnTo>
                    <a:pt x="1834" y="1553"/>
                  </a:lnTo>
                  <a:lnTo>
                    <a:pt x="1800" y="1502"/>
                  </a:lnTo>
                  <a:cubicBezTo>
                    <a:pt x="1800" y="1440"/>
                    <a:pt x="1707" y="1378"/>
                    <a:pt x="1676" y="1285"/>
                  </a:cubicBezTo>
                  <a:cubicBezTo>
                    <a:pt x="1676" y="1198"/>
                    <a:pt x="1697" y="1124"/>
                    <a:pt x="1732" y="1059"/>
                  </a:cubicBezTo>
                  <a:lnTo>
                    <a:pt x="1732" y="1059"/>
                  </a:lnTo>
                  <a:cubicBezTo>
                    <a:pt x="1754" y="1051"/>
                    <a:pt x="1777" y="1043"/>
                    <a:pt x="1800" y="1037"/>
                  </a:cubicBezTo>
                  <a:cubicBezTo>
                    <a:pt x="1936" y="983"/>
                    <a:pt x="2262" y="881"/>
                    <a:pt x="2299" y="689"/>
                  </a:cubicBezTo>
                  <a:lnTo>
                    <a:pt x="2299" y="689"/>
                  </a:lnTo>
                  <a:cubicBezTo>
                    <a:pt x="2301" y="689"/>
                    <a:pt x="2302" y="689"/>
                    <a:pt x="2303" y="689"/>
                  </a:cubicBezTo>
                  <a:close/>
                  <a:moveTo>
                    <a:pt x="2014" y="2065"/>
                  </a:moveTo>
                  <a:lnTo>
                    <a:pt x="2014" y="2065"/>
                  </a:lnTo>
                  <a:cubicBezTo>
                    <a:pt x="1874" y="2152"/>
                    <a:pt x="1710" y="2201"/>
                    <a:pt x="1541" y="2206"/>
                  </a:cubicBezTo>
                  <a:lnTo>
                    <a:pt x="1541" y="2206"/>
                  </a:lnTo>
                  <a:cubicBezTo>
                    <a:pt x="1706" y="2186"/>
                    <a:pt x="1869" y="2134"/>
                    <a:pt x="2014" y="2065"/>
                  </a:cubicBezTo>
                  <a:close/>
                  <a:moveTo>
                    <a:pt x="2680" y="1"/>
                  </a:moveTo>
                  <a:cubicBezTo>
                    <a:pt x="1961" y="1"/>
                    <a:pt x="1078" y="536"/>
                    <a:pt x="754" y="964"/>
                  </a:cubicBezTo>
                  <a:lnTo>
                    <a:pt x="754" y="964"/>
                  </a:lnTo>
                  <a:cubicBezTo>
                    <a:pt x="311" y="1302"/>
                    <a:pt x="1" y="1786"/>
                    <a:pt x="1" y="2402"/>
                  </a:cubicBezTo>
                  <a:cubicBezTo>
                    <a:pt x="1" y="2495"/>
                    <a:pt x="1" y="2526"/>
                    <a:pt x="94" y="2588"/>
                  </a:cubicBezTo>
                  <a:cubicBezTo>
                    <a:pt x="403" y="2773"/>
                    <a:pt x="762" y="2855"/>
                    <a:pt x="1127" y="2855"/>
                  </a:cubicBezTo>
                  <a:cubicBezTo>
                    <a:pt x="1676" y="2855"/>
                    <a:pt x="2240" y="2669"/>
                    <a:pt x="2669" y="2371"/>
                  </a:cubicBezTo>
                  <a:cubicBezTo>
                    <a:pt x="3258" y="1999"/>
                    <a:pt x="4096" y="913"/>
                    <a:pt x="3382" y="261"/>
                  </a:cubicBezTo>
                  <a:cubicBezTo>
                    <a:pt x="3197" y="76"/>
                    <a:pt x="2950" y="1"/>
                    <a:pt x="26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474200" y="2335625"/>
              <a:ext cx="88100" cy="62525"/>
            </a:xfrm>
            <a:custGeom>
              <a:avLst/>
              <a:gdLst/>
              <a:ahLst/>
              <a:cxnLst/>
              <a:rect l="l" t="t" r="r" b="b"/>
              <a:pathLst>
                <a:path w="3524" h="2501" extrusionOk="0">
                  <a:moveTo>
                    <a:pt x="2252" y="519"/>
                  </a:moveTo>
                  <a:cubicBezTo>
                    <a:pt x="2279" y="519"/>
                    <a:pt x="2303" y="521"/>
                    <a:pt x="2323" y="525"/>
                  </a:cubicBezTo>
                  <a:lnTo>
                    <a:pt x="2323" y="525"/>
                  </a:lnTo>
                  <a:cubicBezTo>
                    <a:pt x="2304" y="526"/>
                    <a:pt x="2290" y="526"/>
                    <a:pt x="2282" y="526"/>
                  </a:cubicBezTo>
                  <a:cubicBezTo>
                    <a:pt x="2034" y="557"/>
                    <a:pt x="1786" y="650"/>
                    <a:pt x="1631" y="868"/>
                  </a:cubicBezTo>
                  <a:cubicBezTo>
                    <a:pt x="1606" y="886"/>
                    <a:pt x="1586" y="903"/>
                    <a:pt x="1571" y="916"/>
                  </a:cubicBezTo>
                  <a:lnTo>
                    <a:pt x="1571" y="916"/>
                  </a:lnTo>
                  <a:cubicBezTo>
                    <a:pt x="1551" y="909"/>
                    <a:pt x="1530" y="899"/>
                    <a:pt x="1510" y="888"/>
                  </a:cubicBezTo>
                  <a:lnTo>
                    <a:pt x="1510" y="888"/>
                  </a:lnTo>
                  <a:cubicBezTo>
                    <a:pt x="1682" y="717"/>
                    <a:pt x="1899" y="578"/>
                    <a:pt x="2158" y="526"/>
                  </a:cubicBezTo>
                  <a:cubicBezTo>
                    <a:pt x="2193" y="521"/>
                    <a:pt x="2224" y="519"/>
                    <a:pt x="2252" y="519"/>
                  </a:cubicBezTo>
                  <a:close/>
                  <a:moveTo>
                    <a:pt x="2346" y="1080"/>
                  </a:moveTo>
                  <a:cubicBezTo>
                    <a:pt x="2345" y="1082"/>
                    <a:pt x="2345" y="1083"/>
                    <a:pt x="2344" y="1085"/>
                  </a:cubicBezTo>
                  <a:cubicBezTo>
                    <a:pt x="2152" y="1525"/>
                    <a:pt x="1813" y="1941"/>
                    <a:pt x="1349" y="1986"/>
                  </a:cubicBezTo>
                  <a:lnTo>
                    <a:pt x="1349" y="1986"/>
                  </a:lnTo>
                  <a:cubicBezTo>
                    <a:pt x="1329" y="1936"/>
                    <a:pt x="1310" y="1889"/>
                    <a:pt x="1290" y="1829"/>
                  </a:cubicBezTo>
                  <a:cubicBezTo>
                    <a:pt x="1290" y="1798"/>
                    <a:pt x="1290" y="1767"/>
                    <a:pt x="1321" y="1736"/>
                  </a:cubicBezTo>
                  <a:cubicBezTo>
                    <a:pt x="1326" y="1726"/>
                    <a:pt x="1330" y="1716"/>
                    <a:pt x="1334" y="1707"/>
                  </a:cubicBezTo>
                  <a:lnTo>
                    <a:pt x="1334" y="1707"/>
                  </a:lnTo>
                  <a:cubicBezTo>
                    <a:pt x="1452" y="1672"/>
                    <a:pt x="1563" y="1620"/>
                    <a:pt x="1662" y="1550"/>
                  </a:cubicBezTo>
                  <a:cubicBezTo>
                    <a:pt x="1757" y="1487"/>
                    <a:pt x="1795" y="1416"/>
                    <a:pt x="1781" y="1357"/>
                  </a:cubicBezTo>
                  <a:lnTo>
                    <a:pt x="1781" y="1357"/>
                  </a:lnTo>
                  <a:cubicBezTo>
                    <a:pt x="1984" y="1293"/>
                    <a:pt x="2177" y="1198"/>
                    <a:pt x="2346" y="1080"/>
                  </a:cubicBezTo>
                  <a:close/>
                  <a:moveTo>
                    <a:pt x="2800" y="0"/>
                  </a:moveTo>
                  <a:cubicBezTo>
                    <a:pt x="1895" y="0"/>
                    <a:pt x="1020" y="374"/>
                    <a:pt x="390" y="1054"/>
                  </a:cubicBezTo>
                  <a:cubicBezTo>
                    <a:pt x="328" y="1116"/>
                    <a:pt x="297" y="1178"/>
                    <a:pt x="390" y="1240"/>
                  </a:cubicBezTo>
                  <a:cubicBezTo>
                    <a:pt x="484" y="1301"/>
                    <a:pt x="587" y="1349"/>
                    <a:pt x="694" y="1383"/>
                  </a:cubicBezTo>
                  <a:lnTo>
                    <a:pt x="694" y="1383"/>
                  </a:lnTo>
                  <a:cubicBezTo>
                    <a:pt x="435" y="1496"/>
                    <a:pt x="218" y="1680"/>
                    <a:pt x="142" y="1953"/>
                  </a:cubicBezTo>
                  <a:cubicBezTo>
                    <a:pt x="0" y="2398"/>
                    <a:pt x="347" y="2500"/>
                    <a:pt x="708" y="2500"/>
                  </a:cubicBezTo>
                  <a:cubicBezTo>
                    <a:pt x="901" y="2500"/>
                    <a:pt x="1098" y="2471"/>
                    <a:pt x="1228" y="2450"/>
                  </a:cubicBezTo>
                  <a:cubicBezTo>
                    <a:pt x="2406" y="2263"/>
                    <a:pt x="3523" y="1426"/>
                    <a:pt x="3523" y="154"/>
                  </a:cubicBezTo>
                  <a:cubicBezTo>
                    <a:pt x="3492" y="123"/>
                    <a:pt x="3461" y="92"/>
                    <a:pt x="3430" y="61"/>
                  </a:cubicBezTo>
                  <a:cubicBezTo>
                    <a:pt x="3220" y="20"/>
                    <a:pt x="3009" y="0"/>
                    <a:pt x="28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608800" y="2023775"/>
              <a:ext cx="93075" cy="63850"/>
            </a:xfrm>
            <a:custGeom>
              <a:avLst/>
              <a:gdLst/>
              <a:ahLst/>
              <a:cxnLst/>
              <a:rect l="l" t="t" r="r" b="b"/>
              <a:pathLst>
                <a:path w="3723" h="2554" extrusionOk="0">
                  <a:moveTo>
                    <a:pt x="2475" y="593"/>
                  </a:moveTo>
                  <a:cubicBezTo>
                    <a:pt x="2495" y="593"/>
                    <a:pt x="2514" y="593"/>
                    <a:pt x="2534" y="594"/>
                  </a:cubicBezTo>
                  <a:lnTo>
                    <a:pt x="2534" y="594"/>
                  </a:lnTo>
                  <a:cubicBezTo>
                    <a:pt x="2478" y="780"/>
                    <a:pt x="2398" y="959"/>
                    <a:pt x="2296" y="1122"/>
                  </a:cubicBezTo>
                  <a:lnTo>
                    <a:pt x="2296" y="1122"/>
                  </a:lnTo>
                  <a:cubicBezTo>
                    <a:pt x="2260" y="1063"/>
                    <a:pt x="2150" y="1034"/>
                    <a:pt x="2013" y="1030"/>
                  </a:cubicBezTo>
                  <a:lnTo>
                    <a:pt x="2013" y="1030"/>
                  </a:lnTo>
                  <a:cubicBezTo>
                    <a:pt x="1950" y="986"/>
                    <a:pt x="1856" y="965"/>
                    <a:pt x="1768" y="965"/>
                  </a:cubicBezTo>
                  <a:cubicBezTo>
                    <a:pt x="1679" y="965"/>
                    <a:pt x="1590" y="970"/>
                    <a:pt x="1501" y="981"/>
                  </a:cubicBezTo>
                  <a:lnTo>
                    <a:pt x="1501" y="981"/>
                  </a:lnTo>
                  <a:cubicBezTo>
                    <a:pt x="1593" y="864"/>
                    <a:pt x="1713" y="776"/>
                    <a:pt x="1861" y="717"/>
                  </a:cubicBezTo>
                  <a:cubicBezTo>
                    <a:pt x="2048" y="634"/>
                    <a:pt x="2261" y="593"/>
                    <a:pt x="2475" y="593"/>
                  </a:cubicBezTo>
                  <a:close/>
                  <a:moveTo>
                    <a:pt x="1817" y="1652"/>
                  </a:moveTo>
                  <a:cubicBezTo>
                    <a:pt x="1621" y="1799"/>
                    <a:pt x="1394" y="1902"/>
                    <a:pt x="1146" y="1942"/>
                  </a:cubicBezTo>
                  <a:lnTo>
                    <a:pt x="1146" y="1942"/>
                  </a:lnTo>
                  <a:cubicBezTo>
                    <a:pt x="1156" y="1900"/>
                    <a:pt x="1169" y="1856"/>
                    <a:pt x="1183" y="1813"/>
                  </a:cubicBezTo>
                  <a:lnTo>
                    <a:pt x="1183" y="1813"/>
                  </a:lnTo>
                  <a:cubicBezTo>
                    <a:pt x="1183" y="1813"/>
                    <a:pt x="1184" y="1813"/>
                    <a:pt x="1184" y="1813"/>
                  </a:cubicBezTo>
                  <a:cubicBezTo>
                    <a:pt x="1403" y="1813"/>
                    <a:pt x="1622" y="1755"/>
                    <a:pt x="1817" y="1652"/>
                  </a:cubicBezTo>
                  <a:close/>
                  <a:moveTo>
                    <a:pt x="2849" y="1"/>
                  </a:moveTo>
                  <a:cubicBezTo>
                    <a:pt x="2471" y="1"/>
                    <a:pt x="2098" y="69"/>
                    <a:pt x="1737" y="189"/>
                  </a:cubicBezTo>
                  <a:cubicBezTo>
                    <a:pt x="1303" y="345"/>
                    <a:pt x="497" y="686"/>
                    <a:pt x="310" y="1151"/>
                  </a:cubicBezTo>
                  <a:cubicBezTo>
                    <a:pt x="233" y="1305"/>
                    <a:pt x="258" y="1428"/>
                    <a:pt x="337" y="1524"/>
                  </a:cubicBezTo>
                  <a:lnTo>
                    <a:pt x="337" y="1524"/>
                  </a:lnTo>
                  <a:cubicBezTo>
                    <a:pt x="129" y="1749"/>
                    <a:pt x="0" y="2039"/>
                    <a:pt x="0" y="2392"/>
                  </a:cubicBezTo>
                  <a:cubicBezTo>
                    <a:pt x="0" y="2547"/>
                    <a:pt x="248" y="2547"/>
                    <a:pt x="341" y="2547"/>
                  </a:cubicBezTo>
                  <a:cubicBezTo>
                    <a:pt x="411" y="2551"/>
                    <a:pt x="480" y="2554"/>
                    <a:pt x="549" y="2554"/>
                  </a:cubicBezTo>
                  <a:cubicBezTo>
                    <a:pt x="1944" y="2554"/>
                    <a:pt x="3366" y="1671"/>
                    <a:pt x="3692" y="283"/>
                  </a:cubicBezTo>
                  <a:cubicBezTo>
                    <a:pt x="3723" y="127"/>
                    <a:pt x="3567" y="65"/>
                    <a:pt x="3474" y="65"/>
                  </a:cubicBezTo>
                  <a:cubicBezTo>
                    <a:pt x="3266" y="21"/>
                    <a:pt x="3057" y="1"/>
                    <a:pt x="2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364525" y="2209500"/>
              <a:ext cx="76800" cy="52900"/>
            </a:xfrm>
            <a:custGeom>
              <a:avLst/>
              <a:gdLst/>
              <a:ahLst/>
              <a:cxnLst/>
              <a:rect l="l" t="t" r="r" b="b"/>
              <a:pathLst>
                <a:path w="3072" h="2116" extrusionOk="0">
                  <a:moveTo>
                    <a:pt x="1846" y="949"/>
                  </a:moveTo>
                  <a:lnTo>
                    <a:pt x="1846" y="949"/>
                  </a:lnTo>
                  <a:cubicBezTo>
                    <a:pt x="1852" y="978"/>
                    <a:pt x="1858" y="1009"/>
                    <a:pt x="1861" y="1043"/>
                  </a:cubicBezTo>
                  <a:cubicBezTo>
                    <a:pt x="1861" y="1167"/>
                    <a:pt x="1830" y="1260"/>
                    <a:pt x="1799" y="1384"/>
                  </a:cubicBezTo>
                  <a:cubicBezTo>
                    <a:pt x="1771" y="1441"/>
                    <a:pt x="1635" y="1579"/>
                    <a:pt x="1616" y="1648"/>
                  </a:cubicBezTo>
                  <a:lnTo>
                    <a:pt x="1616" y="1648"/>
                  </a:lnTo>
                  <a:lnTo>
                    <a:pt x="1520" y="1632"/>
                  </a:lnTo>
                  <a:cubicBezTo>
                    <a:pt x="1385" y="1578"/>
                    <a:pt x="1250" y="1524"/>
                    <a:pt x="1156" y="1449"/>
                  </a:cubicBezTo>
                  <a:lnTo>
                    <a:pt x="1156" y="1449"/>
                  </a:lnTo>
                  <a:cubicBezTo>
                    <a:pt x="1217" y="1318"/>
                    <a:pt x="1294" y="1197"/>
                    <a:pt x="1384" y="1089"/>
                  </a:cubicBezTo>
                  <a:lnTo>
                    <a:pt x="1384" y="1089"/>
                  </a:lnTo>
                  <a:cubicBezTo>
                    <a:pt x="1543" y="1062"/>
                    <a:pt x="1700" y="1015"/>
                    <a:pt x="1846" y="949"/>
                  </a:cubicBezTo>
                  <a:close/>
                  <a:moveTo>
                    <a:pt x="1675" y="1628"/>
                  </a:moveTo>
                  <a:cubicBezTo>
                    <a:pt x="1686" y="1628"/>
                    <a:pt x="1697" y="1637"/>
                    <a:pt x="1706" y="1663"/>
                  </a:cubicBezTo>
                  <a:lnTo>
                    <a:pt x="1635" y="1651"/>
                  </a:lnTo>
                  <a:lnTo>
                    <a:pt x="1635" y="1651"/>
                  </a:lnTo>
                  <a:cubicBezTo>
                    <a:pt x="1647" y="1640"/>
                    <a:pt x="1661" y="1628"/>
                    <a:pt x="1675" y="1628"/>
                  </a:cubicBezTo>
                  <a:close/>
                  <a:moveTo>
                    <a:pt x="2053" y="0"/>
                  </a:moveTo>
                  <a:cubicBezTo>
                    <a:pt x="1957" y="0"/>
                    <a:pt x="1860" y="7"/>
                    <a:pt x="1768" y="19"/>
                  </a:cubicBezTo>
                  <a:cubicBezTo>
                    <a:pt x="1281" y="110"/>
                    <a:pt x="555" y="381"/>
                    <a:pt x="558" y="978"/>
                  </a:cubicBezTo>
                  <a:lnTo>
                    <a:pt x="558" y="978"/>
                  </a:lnTo>
                  <a:cubicBezTo>
                    <a:pt x="349" y="1187"/>
                    <a:pt x="170" y="1428"/>
                    <a:pt x="31" y="1694"/>
                  </a:cubicBezTo>
                  <a:cubicBezTo>
                    <a:pt x="0" y="1725"/>
                    <a:pt x="0" y="1787"/>
                    <a:pt x="62" y="1787"/>
                  </a:cubicBezTo>
                  <a:cubicBezTo>
                    <a:pt x="406" y="2004"/>
                    <a:pt x="802" y="2116"/>
                    <a:pt x="1202" y="2116"/>
                  </a:cubicBezTo>
                  <a:cubicBezTo>
                    <a:pt x="1488" y="2116"/>
                    <a:pt x="1776" y="2059"/>
                    <a:pt x="2047" y="1942"/>
                  </a:cubicBezTo>
                  <a:cubicBezTo>
                    <a:pt x="2575" y="1725"/>
                    <a:pt x="3071" y="1291"/>
                    <a:pt x="2978" y="670"/>
                  </a:cubicBezTo>
                  <a:cubicBezTo>
                    <a:pt x="2902" y="140"/>
                    <a:pt x="2477" y="0"/>
                    <a:pt x="2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2" name="Google Shape;432;p2"/>
          <p:cNvGrpSpPr/>
          <p:nvPr/>
        </p:nvGrpSpPr>
        <p:grpSpPr>
          <a:xfrm rot="901471">
            <a:off x="7869994" y="2465501"/>
            <a:ext cx="1481075" cy="2494684"/>
            <a:chOff x="3026750" y="1552825"/>
            <a:chExt cx="1108700" cy="1867600"/>
          </a:xfrm>
        </p:grpSpPr>
        <p:sp>
          <p:nvSpPr>
            <p:cNvPr id="433" name="Google Shape;433;p2"/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p13"/>
          <p:cNvSpPr txBox="1">
            <a:spLocks noGrp="1"/>
          </p:cNvSpPr>
          <p:nvPr>
            <p:ph type="title"/>
          </p:nvPr>
        </p:nvSpPr>
        <p:spPr>
          <a:xfrm>
            <a:off x="1126050" y="1239475"/>
            <a:ext cx="298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sz="17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74" name="Google Shape;1574;p13"/>
          <p:cNvSpPr txBox="1">
            <a:spLocks noGrp="1"/>
          </p:cNvSpPr>
          <p:nvPr>
            <p:ph type="title" idx="2" hasCustomPrompt="1"/>
          </p:nvPr>
        </p:nvSpPr>
        <p:spPr>
          <a:xfrm>
            <a:off x="1314300" y="409575"/>
            <a:ext cx="2610000" cy="98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1575" name="Google Shape;1575;p13"/>
          <p:cNvSpPr txBox="1">
            <a:spLocks noGrp="1"/>
          </p:cNvSpPr>
          <p:nvPr>
            <p:ph type="subTitle" idx="1"/>
          </p:nvPr>
        </p:nvSpPr>
        <p:spPr>
          <a:xfrm>
            <a:off x="1370850" y="1676400"/>
            <a:ext cx="24969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13"/>
          <p:cNvSpPr txBox="1">
            <a:spLocks noGrp="1"/>
          </p:cNvSpPr>
          <p:nvPr>
            <p:ph type="title" idx="3"/>
          </p:nvPr>
        </p:nvSpPr>
        <p:spPr>
          <a:xfrm>
            <a:off x="5012250" y="1239475"/>
            <a:ext cx="298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77" name="Google Shape;1577;p13"/>
          <p:cNvSpPr txBox="1">
            <a:spLocks noGrp="1"/>
          </p:cNvSpPr>
          <p:nvPr>
            <p:ph type="title" idx="4" hasCustomPrompt="1"/>
          </p:nvPr>
        </p:nvSpPr>
        <p:spPr>
          <a:xfrm>
            <a:off x="5200500" y="409575"/>
            <a:ext cx="2610000" cy="98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1578" name="Google Shape;1578;p13"/>
          <p:cNvSpPr txBox="1">
            <a:spLocks noGrp="1"/>
          </p:cNvSpPr>
          <p:nvPr>
            <p:ph type="subTitle" idx="5"/>
          </p:nvPr>
        </p:nvSpPr>
        <p:spPr>
          <a:xfrm>
            <a:off x="5257050" y="1676400"/>
            <a:ext cx="24969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13"/>
          <p:cNvSpPr txBox="1">
            <a:spLocks noGrp="1"/>
          </p:cNvSpPr>
          <p:nvPr>
            <p:ph type="title" idx="6"/>
          </p:nvPr>
        </p:nvSpPr>
        <p:spPr>
          <a:xfrm>
            <a:off x="1126050" y="3274675"/>
            <a:ext cx="298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80" name="Google Shape;1580;p13"/>
          <p:cNvSpPr txBox="1">
            <a:spLocks noGrp="1"/>
          </p:cNvSpPr>
          <p:nvPr>
            <p:ph type="title" idx="7" hasCustomPrompt="1"/>
          </p:nvPr>
        </p:nvSpPr>
        <p:spPr>
          <a:xfrm>
            <a:off x="1314300" y="2444775"/>
            <a:ext cx="2610000" cy="98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1581" name="Google Shape;1581;p13"/>
          <p:cNvSpPr txBox="1">
            <a:spLocks noGrp="1"/>
          </p:cNvSpPr>
          <p:nvPr>
            <p:ph type="subTitle" idx="8"/>
          </p:nvPr>
        </p:nvSpPr>
        <p:spPr>
          <a:xfrm>
            <a:off x="1370850" y="3711600"/>
            <a:ext cx="24969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2" name="Google Shape;1582;p13"/>
          <p:cNvSpPr txBox="1">
            <a:spLocks noGrp="1"/>
          </p:cNvSpPr>
          <p:nvPr>
            <p:ph type="title" idx="9"/>
          </p:nvPr>
        </p:nvSpPr>
        <p:spPr>
          <a:xfrm>
            <a:off x="5012250" y="3274675"/>
            <a:ext cx="298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83" name="Google Shape;1583;p13"/>
          <p:cNvSpPr txBox="1">
            <a:spLocks noGrp="1"/>
          </p:cNvSpPr>
          <p:nvPr>
            <p:ph type="title" idx="13" hasCustomPrompt="1"/>
          </p:nvPr>
        </p:nvSpPr>
        <p:spPr>
          <a:xfrm>
            <a:off x="5200500" y="2444775"/>
            <a:ext cx="2610000" cy="98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1584" name="Google Shape;1584;p13"/>
          <p:cNvSpPr txBox="1">
            <a:spLocks noGrp="1"/>
          </p:cNvSpPr>
          <p:nvPr>
            <p:ph type="subTitle" idx="14"/>
          </p:nvPr>
        </p:nvSpPr>
        <p:spPr>
          <a:xfrm>
            <a:off x="5257050" y="3711600"/>
            <a:ext cx="24969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85" name="Google Shape;1585;p13"/>
          <p:cNvGrpSpPr/>
          <p:nvPr/>
        </p:nvGrpSpPr>
        <p:grpSpPr>
          <a:xfrm>
            <a:off x="-1289914" y="3847378"/>
            <a:ext cx="5081458" cy="2291921"/>
            <a:chOff x="5619200" y="4458200"/>
            <a:chExt cx="1647150" cy="742900"/>
          </a:xfrm>
        </p:grpSpPr>
        <p:sp>
          <p:nvSpPr>
            <p:cNvPr id="1586" name="Google Shape;1586;p13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3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3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3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3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1" name="Google Shape;1591;p13"/>
          <p:cNvGrpSpPr/>
          <p:nvPr/>
        </p:nvGrpSpPr>
        <p:grpSpPr>
          <a:xfrm rot="10800000" flipH="1">
            <a:off x="6148690" y="-1042184"/>
            <a:ext cx="4256731" cy="2205454"/>
            <a:chOff x="4178350" y="2375050"/>
            <a:chExt cx="938350" cy="515775"/>
          </a:xfrm>
        </p:grpSpPr>
        <p:sp>
          <p:nvSpPr>
            <p:cNvPr id="1592" name="Google Shape;1592;p13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13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13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3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3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3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3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9" name="Google Shape;1599;p13"/>
          <p:cNvGrpSpPr/>
          <p:nvPr/>
        </p:nvGrpSpPr>
        <p:grpSpPr>
          <a:xfrm>
            <a:off x="111850" y="1207775"/>
            <a:ext cx="700450" cy="636075"/>
            <a:chOff x="3652400" y="3788700"/>
            <a:chExt cx="700450" cy="636075"/>
          </a:xfrm>
        </p:grpSpPr>
        <p:sp>
          <p:nvSpPr>
            <p:cNvPr id="1600" name="Google Shape;1600;p13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3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3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3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3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3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3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3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3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3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3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3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3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3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3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5" name="Google Shape;1615;p13"/>
          <p:cNvGrpSpPr/>
          <p:nvPr/>
        </p:nvGrpSpPr>
        <p:grpSpPr>
          <a:xfrm rot="-2328237">
            <a:off x="8085383" y="4198637"/>
            <a:ext cx="1546773" cy="2481612"/>
            <a:chOff x="2402100" y="3854125"/>
            <a:chExt cx="435600" cy="698825"/>
          </a:xfrm>
        </p:grpSpPr>
        <p:sp>
          <p:nvSpPr>
            <p:cNvPr id="1616" name="Google Shape;1616;p13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3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3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3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3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3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3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3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3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3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3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3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3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9" name="Google Shape;1629;p13"/>
          <p:cNvSpPr/>
          <p:nvPr/>
        </p:nvSpPr>
        <p:spPr>
          <a:xfrm rot="10156090">
            <a:off x="-272109" y="-268359"/>
            <a:ext cx="1468398" cy="1313024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0" name="Google Shape;1630;p13"/>
          <p:cNvGrpSpPr/>
          <p:nvPr/>
        </p:nvGrpSpPr>
        <p:grpSpPr>
          <a:xfrm rot="-1366232">
            <a:off x="8503460" y="3280683"/>
            <a:ext cx="1014294" cy="1600729"/>
            <a:chOff x="322650" y="2571325"/>
            <a:chExt cx="573100" cy="904450"/>
          </a:xfrm>
        </p:grpSpPr>
        <p:sp>
          <p:nvSpPr>
            <p:cNvPr id="1631" name="Google Shape;1631;p13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3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3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3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3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3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3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8" name="Google Shape;1638;p13"/>
          <p:cNvGrpSpPr/>
          <p:nvPr/>
        </p:nvGrpSpPr>
        <p:grpSpPr>
          <a:xfrm>
            <a:off x="8429688" y="975913"/>
            <a:ext cx="610325" cy="417350"/>
            <a:chOff x="364525" y="2023775"/>
            <a:chExt cx="610325" cy="417350"/>
          </a:xfrm>
        </p:grpSpPr>
        <p:sp>
          <p:nvSpPr>
            <p:cNvPr id="1639" name="Google Shape;1639;p13"/>
            <p:cNvSpPr/>
            <p:nvPr/>
          </p:nvSpPr>
          <p:spPr>
            <a:xfrm>
              <a:off x="739075" y="2213250"/>
              <a:ext cx="87825" cy="70625"/>
            </a:xfrm>
            <a:custGeom>
              <a:avLst/>
              <a:gdLst/>
              <a:ahLst/>
              <a:cxnLst/>
              <a:rect l="l" t="t" r="r" b="b"/>
              <a:pathLst>
                <a:path w="3513" h="2825" extrusionOk="0">
                  <a:moveTo>
                    <a:pt x="2208" y="836"/>
                  </a:moveTo>
                  <a:lnTo>
                    <a:pt x="2208" y="836"/>
                  </a:lnTo>
                  <a:cubicBezTo>
                    <a:pt x="2203" y="904"/>
                    <a:pt x="2191" y="972"/>
                    <a:pt x="2174" y="1040"/>
                  </a:cubicBezTo>
                  <a:lnTo>
                    <a:pt x="2174" y="1040"/>
                  </a:lnTo>
                  <a:cubicBezTo>
                    <a:pt x="2168" y="1040"/>
                    <a:pt x="2162" y="1040"/>
                    <a:pt x="2156" y="1040"/>
                  </a:cubicBezTo>
                  <a:cubicBezTo>
                    <a:pt x="1982" y="1040"/>
                    <a:pt x="1801" y="1092"/>
                    <a:pt x="1677" y="1184"/>
                  </a:cubicBezTo>
                  <a:lnTo>
                    <a:pt x="1677" y="1184"/>
                  </a:lnTo>
                  <a:cubicBezTo>
                    <a:pt x="1681" y="1171"/>
                    <a:pt x="1686" y="1157"/>
                    <a:pt x="1692" y="1142"/>
                  </a:cubicBezTo>
                  <a:lnTo>
                    <a:pt x="1692" y="1142"/>
                  </a:lnTo>
                  <a:cubicBezTo>
                    <a:pt x="1808" y="1029"/>
                    <a:pt x="1938" y="929"/>
                    <a:pt x="2080" y="847"/>
                  </a:cubicBezTo>
                  <a:lnTo>
                    <a:pt x="2080" y="847"/>
                  </a:lnTo>
                  <a:cubicBezTo>
                    <a:pt x="2121" y="840"/>
                    <a:pt x="2164" y="837"/>
                    <a:pt x="2208" y="836"/>
                  </a:cubicBezTo>
                  <a:close/>
                  <a:moveTo>
                    <a:pt x="2191" y="1"/>
                  </a:moveTo>
                  <a:cubicBezTo>
                    <a:pt x="2048" y="1"/>
                    <a:pt x="1893" y="40"/>
                    <a:pt x="1769" y="86"/>
                  </a:cubicBezTo>
                  <a:lnTo>
                    <a:pt x="1800" y="86"/>
                  </a:lnTo>
                  <a:cubicBezTo>
                    <a:pt x="1704" y="126"/>
                    <a:pt x="1612" y="171"/>
                    <a:pt x="1523" y="220"/>
                  </a:cubicBezTo>
                  <a:lnTo>
                    <a:pt x="1523" y="220"/>
                  </a:lnTo>
                  <a:cubicBezTo>
                    <a:pt x="1395" y="270"/>
                    <a:pt x="1270" y="329"/>
                    <a:pt x="1148" y="396"/>
                  </a:cubicBezTo>
                  <a:cubicBezTo>
                    <a:pt x="917" y="535"/>
                    <a:pt x="739" y="735"/>
                    <a:pt x="634" y="970"/>
                  </a:cubicBezTo>
                  <a:lnTo>
                    <a:pt x="634" y="970"/>
                  </a:lnTo>
                  <a:cubicBezTo>
                    <a:pt x="304" y="1382"/>
                    <a:pt x="81" y="1881"/>
                    <a:pt x="0" y="2413"/>
                  </a:cubicBezTo>
                  <a:cubicBezTo>
                    <a:pt x="0" y="2568"/>
                    <a:pt x="94" y="2723"/>
                    <a:pt x="249" y="2754"/>
                  </a:cubicBezTo>
                  <a:cubicBezTo>
                    <a:pt x="443" y="2801"/>
                    <a:pt x="641" y="2824"/>
                    <a:pt x="839" y="2824"/>
                  </a:cubicBezTo>
                  <a:cubicBezTo>
                    <a:pt x="2189" y="2824"/>
                    <a:pt x="3513" y="1764"/>
                    <a:pt x="3351" y="303"/>
                  </a:cubicBezTo>
                  <a:cubicBezTo>
                    <a:pt x="3351" y="148"/>
                    <a:pt x="3102" y="55"/>
                    <a:pt x="2978" y="55"/>
                  </a:cubicBezTo>
                  <a:cubicBezTo>
                    <a:pt x="2837" y="35"/>
                    <a:pt x="2696" y="25"/>
                    <a:pt x="2558" y="25"/>
                  </a:cubicBezTo>
                  <a:cubicBezTo>
                    <a:pt x="2499" y="25"/>
                    <a:pt x="2441" y="27"/>
                    <a:pt x="2383" y="30"/>
                  </a:cubicBezTo>
                  <a:lnTo>
                    <a:pt x="2383" y="30"/>
                  </a:lnTo>
                  <a:cubicBezTo>
                    <a:pt x="2325" y="10"/>
                    <a:pt x="2259" y="1"/>
                    <a:pt x="2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3"/>
            <p:cNvSpPr/>
            <p:nvPr/>
          </p:nvSpPr>
          <p:spPr>
            <a:xfrm>
              <a:off x="866250" y="2220425"/>
              <a:ext cx="108600" cy="75500"/>
            </a:xfrm>
            <a:custGeom>
              <a:avLst/>
              <a:gdLst/>
              <a:ahLst/>
              <a:cxnLst/>
              <a:rect l="l" t="t" r="r" b="b"/>
              <a:pathLst>
                <a:path w="4344" h="3020" extrusionOk="0">
                  <a:moveTo>
                    <a:pt x="2513" y="699"/>
                  </a:moveTo>
                  <a:cubicBezTo>
                    <a:pt x="2792" y="730"/>
                    <a:pt x="2823" y="1350"/>
                    <a:pt x="2730" y="1598"/>
                  </a:cubicBezTo>
                  <a:cubicBezTo>
                    <a:pt x="2634" y="1829"/>
                    <a:pt x="2395" y="2000"/>
                    <a:pt x="2131" y="2111"/>
                  </a:cubicBezTo>
                  <a:lnTo>
                    <a:pt x="2131" y="2111"/>
                  </a:lnTo>
                  <a:cubicBezTo>
                    <a:pt x="2398" y="1917"/>
                    <a:pt x="2620" y="1664"/>
                    <a:pt x="2730" y="1443"/>
                  </a:cubicBezTo>
                  <a:cubicBezTo>
                    <a:pt x="2854" y="1195"/>
                    <a:pt x="2637" y="1086"/>
                    <a:pt x="2366" y="1086"/>
                  </a:cubicBezTo>
                  <a:cubicBezTo>
                    <a:pt x="2239" y="1086"/>
                    <a:pt x="2100" y="1110"/>
                    <a:pt x="1978" y="1155"/>
                  </a:cubicBezTo>
                  <a:lnTo>
                    <a:pt x="1978" y="1155"/>
                  </a:lnTo>
                  <a:cubicBezTo>
                    <a:pt x="2152" y="913"/>
                    <a:pt x="2390" y="699"/>
                    <a:pt x="2513" y="699"/>
                  </a:cubicBezTo>
                  <a:close/>
                  <a:moveTo>
                    <a:pt x="2930" y="1"/>
                  </a:moveTo>
                  <a:cubicBezTo>
                    <a:pt x="2394" y="1"/>
                    <a:pt x="1757" y="323"/>
                    <a:pt x="1310" y="698"/>
                  </a:cubicBezTo>
                  <a:lnTo>
                    <a:pt x="1310" y="698"/>
                  </a:lnTo>
                  <a:cubicBezTo>
                    <a:pt x="1244" y="722"/>
                    <a:pt x="1180" y="753"/>
                    <a:pt x="1117" y="792"/>
                  </a:cubicBezTo>
                  <a:cubicBezTo>
                    <a:pt x="621" y="1164"/>
                    <a:pt x="1" y="1629"/>
                    <a:pt x="156" y="2343"/>
                  </a:cubicBezTo>
                  <a:cubicBezTo>
                    <a:pt x="246" y="2861"/>
                    <a:pt x="664" y="3019"/>
                    <a:pt x="1100" y="3019"/>
                  </a:cubicBezTo>
                  <a:cubicBezTo>
                    <a:pt x="1264" y="3019"/>
                    <a:pt x="1430" y="2997"/>
                    <a:pt x="1583" y="2963"/>
                  </a:cubicBezTo>
                  <a:cubicBezTo>
                    <a:pt x="2575" y="2715"/>
                    <a:pt x="4343" y="2032"/>
                    <a:pt x="3847" y="668"/>
                  </a:cubicBezTo>
                  <a:cubicBezTo>
                    <a:pt x="3682" y="184"/>
                    <a:pt x="3335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3"/>
            <p:cNvSpPr/>
            <p:nvPr/>
          </p:nvSpPr>
          <p:spPr>
            <a:xfrm>
              <a:off x="620425" y="2375175"/>
              <a:ext cx="91525" cy="65950"/>
            </a:xfrm>
            <a:custGeom>
              <a:avLst/>
              <a:gdLst/>
              <a:ahLst/>
              <a:cxnLst/>
              <a:rect l="l" t="t" r="r" b="b"/>
              <a:pathLst>
                <a:path w="3661" h="2638" extrusionOk="0">
                  <a:moveTo>
                    <a:pt x="2723" y="0"/>
                  </a:moveTo>
                  <a:cubicBezTo>
                    <a:pt x="2311" y="0"/>
                    <a:pt x="1906" y="96"/>
                    <a:pt x="1544" y="275"/>
                  </a:cubicBezTo>
                  <a:lnTo>
                    <a:pt x="1544" y="275"/>
                  </a:lnTo>
                  <a:cubicBezTo>
                    <a:pt x="1475" y="284"/>
                    <a:pt x="1404" y="305"/>
                    <a:pt x="1334" y="340"/>
                  </a:cubicBezTo>
                  <a:cubicBezTo>
                    <a:pt x="621" y="681"/>
                    <a:pt x="125" y="1364"/>
                    <a:pt x="1" y="2139"/>
                  </a:cubicBezTo>
                  <a:cubicBezTo>
                    <a:pt x="1" y="2294"/>
                    <a:pt x="94" y="2419"/>
                    <a:pt x="249" y="2481"/>
                  </a:cubicBezTo>
                  <a:cubicBezTo>
                    <a:pt x="521" y="2587"/>
                    <a:pt x="811" y="2637"/>
                    <a:pt x="1101" y="2637"/>
                  </a:cubicBezTo>
                  <a:cubicBezTo>
                    <a:pt x="2333" y="2637"/>
                    <a:pt x="3586" y="1738"/>
                    <a:pt x="3661" y="433"/>
                  </a:cubicBezTo>
                  <a:cubicBezTo>
                    <a:pt x="3661" y="216"/>
                    <a:pt x="3475" y="123"/>
                    <a:pt x="3289" y="61"/>
                  </a:cubicBezTo>
                  <a:cubicBezTo>
                    <a:pt x="3101" y="20"/>
                    <a:pt x="2911" y="0"/>
                    <a:pt x="2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3"/>
            <p:cNvSpPr/>
            <p:nvPr/>
          </p:nvSpPr>
          <p:spPr>
            <a:xfrm>
              <a:off x="571500" y="2185225"/>
              <a:ext cx="110225" cy="72125"/>
            </a:xfrm>
            <a:custGeom>
              <a:avLst/>
              <a:gdLst/>
              <a:ahLst/>
              <a:cxnLst/>
              <a:rect l="l" t="t" r="r" b="b"/>
              <a:pathLst>
                <a:path w="4409" h="2885" extrusionOk="0">
                  <a:moveTo>
                    <a:pt x="2634" y="609"/>
                  </a:moveTo>
                  <a:lnTo>
                    <a:pt x="2634" y="609"/>
                  </a:lnTo>
                  <a:cubicBezTo>
                    <a:pt x="2661" y="624"/>
                    <a:pt x="2693" y="648"/>
                    <a:pt x="2733" y="680"/>
                  </a:cubicBezTo>
                  <a:cubicBezTo>
                    <a:pt x="2857" y="742"/>
                    <a:pt x="2950" y="866"/>
                    <a:pt x="2981" y="1021"/>
                  </a:cubicBezTo>
                  <a:cubicBezTo>
                    <a:pt x="3061" y="1770"/>
                    <a:pt x="2058" y="2173"/>
                    <a:pt x="1382" y="2270"/>
                  </a:cubicBezTo>
                  <a:lnTo>
                    <a:pt x="1382" y="2270"/>
                  </a:lnTo>
                  <a:cubicBezTo>
                    <a:pt x="1364" y="2194"/>
                    <a:pt x="1356" y="2116"/>
                    <a:pt x="1356" y="2038"/>
                  </a:cubicBezTo>
                  <a:lnTo>
                    <a:pt x="1356" y="2038"/>
                  </a:lnTo>
                  <a:cubicBezTo>
                    <a:pt x="2128" y="1962"/>
                    <a:pt x="3118" y="1422"/>
                    <a:pt x="2640" y="618"/>
                  </a:cubicBezTo>
                  <a:cubicBezTo>
                    <a:pt x="2638" y="615"/>
                    <a:pt x="2636" y="612"/>
                    <a:pt x="2634" y="609"/>
                  </a:cubicBezTo>
                  <a:close/>
                  <a:moveTo>
                    <a:pt x="2955" y="0"/>
                  </a:moveTo>
                  <a:cubicBezTo>
                    <a:pt x="2698" y="0"/>
                    <a:pt x="2442" y="49"/>
                    <a:pt x="2237" y="121"/>
                  </a:cubicBezTo>
                  <a:cubicBezTo>
                    <a:pt x="1803" y="278"/>
                    <a:pt x="1486" y="570"/>
                    <a:pt x="1241" y="922"/>
                  </a:cubicBezTo>
                  <a:lnTo>
                    <a:pt x="1241" y="922"/>
                  </a:lnTo>
                  <a:cubicBezTo>
                    <a:pt x="546" y="1259"/>
                    <a:pt x="1" y="1909"/>
                    <a:pt x="314" y="2727"/>
                  </a:cubicBezTo>
                  <a:cubicBezTo>
                    <a:pt x="345" y="2851"/>
                    <a:pt x="531" y="2851"/>
                    <a:pt x="655" y="2882"/>
                  </a:cubicBezTo>
                  <a:cubicBezTo>
                    <a:pt x="702" y="2884"/>
                    <a:pt x="748" y="2885"/>
                    <a:pt x="795" y="2885"/>
                  </a:cubicBezTo>
                  <a:cubicBezTo>
                    <a:pt x="1589" y="2885"/>
                    <a:pt x="2401" y="2639"/>
                    <a:pt x="3074" y="2200"/>
                  </a:cubicBezTo>
                  <a:cubicBezTo>
                    <a:pt x="3571" y="1859"/>
                    <a:pt x="4408" y="1114"/>
                    <a:pt x="3974" y="463"/>
                  </a:cubicBezTo>
                  <a:cubicBezTo>
                    <a:pt x="3765" y="121"/>
                    <a:pt x="3359" y="0"/>
                    <a:pt x="2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3"/>
            <p:cNvSpPr/>
            <p:nvPr/>
          </p:nvSpPr>
          <p:spPr>
            <a:xfrm>
              <a:off x="758450" y="2059975"/>
              <a:ext cx="102400" cy="71400"/>
            </a:xfrm>
            <a:custGeom>
              <a:avLst/>
              <a:gdLst/>
              <a:ahLst/>
              <a:cxnLst/>
              <a:rect l="l" t="t" r="r" b="b"/>
              <a:pathLst>
                <a:path w="4096" h="2856" extrusionOk="0">
                  <a:moveTo>
                    <a:pt x="2303" y="689"/>
                  </a:moveTo>
                  <a:cubicBezTo>
                    <a:pt x="2370" y="689"/>
                    <a:pt x="2416" y="740"/>
                    <a:pt x="2451" y="882"/>
                  </a:cubicBezTo>
                  <a:cubicBezTo>
                    <a:pt x="2514" y="1068"/>
                    <a:pt x="2514" y="1285"/>
                    <a:pt x="2420" y="1471"/>
                  </a:cubicBezTo>
                  <a:cubicBezTo>
                    <a:pt x="2405" y="1551"/>
                    <a:pt x="2381" y="1624"/>
                    <a:pt x="2349" y="1692"/>
                  </a:cubicBezTo>
                  <a:lnTo>
                    <a:pt x="2349" y="1692"/>
                  </a:lnTo>
                  <a:cubicBezTo>
                    <a:pt x="2336" y="1658"/>
                    <a:pt x="2310" y="1625"/>
                    <a:pt x="2265" y="1595"/>
                  </a:cubicBezTo>
                  <a:cubicBezTo>
                    <a:pt x="2199" y="1548"/>
                    <a:pt x="2115" y="1529"/>
                    <a:pt x="2026" y="1529"/>
                  </a:cubicBezTo>
                  <a:cubicBezTo>
                    <a:pt x="1963" y="1529"/>
                    <a:pt x="1898" y="1539"/>
                    <a:pt x="1834" y="1553"/>
                  </a:cubicBezTo>
                  <a:lnTo>
                    <a:pt x="1834" y="1553"/>
                  </a:lnTo>
                  <a:lnTo>
                    <a:pt x="1800" y="1502"/>
                  </a:lnTo>
                  <a:cubicBezTo>
                    <a:pt x="1800" y="1440"/>
                    <a:pt x="1707" y="1378"/>
                    <a:pt x="1676" y="1285"/>
                  </a:cubicBezTo>
                  <a:cubicBezTo>
                    <a:pt x="1676" y="1198"/>
                    <a:pt x="1697" y="1124"/>
                    <a:pt x="1732" y="1059"/>
                  </a:cubicBezTo>
                  <a:lnTo>
                    <a:pt x="1732" y="1059"/>
                  </a:lnTo>
                  <a:cubicBezTo>
                    <a:pt x="1754" y="1051"/>
                    <a:pt x="1777" y="1043"/>
                    <a:pt x="1800" y="1037"/>
                  </a:cubicBezTo>
                  <a:cubicBezTo>
                    <a:pt x="1936" y="983"/>
                    <a:pt x="2262" y="881"/>
                    <a:pt x="2299" y="689"/>
                  </a:cubicBezTo>
                  <a:lnTo>
                    <a:pt x="2299" y="689"/>
                  </a:lnTo>
                  <a:cubicBezTo>
                    <a:pt x="2301" y="689"/>
                    <a:pt x="2302" y="689"/>
                    <a:pt x="2303" y="689"/>
                  </a:cubicBezTo>
                  <a:close/>
                  <a:moveTo>
                    <a:pt x="2014" y="2065"/>
                  </a:moveTo>
                  <a:lnTo>
                    <a:pt x="2014" y="2065"/>
                  </a:lnTo>
                  <a:cubicBezTo>
                    <a:pt x="1874" y="2152"/>
                    <a:pt x="1710" y="2201"/>
                    <a:pt x="1541" y="2206"/>
                  </a:cubicBezTo>
                  <a:lnTo>
                    <a:pt x="1541" y="2206"/>
                  </a:lnTo>
                  <a:cubicBezTo>
                    <a:pt x="1706" y="2186"/>
                    <a:pt x="1869" y="2134"/>
                    <a:pt x="2014" y="2065"/>
                  </a:cubicBezTo>
                  <a:close/>
                  <a:moveTo>
                    <a:pt x="2680" y="1"/>
                  </a:moveTo>
                  <a:cubicBezTo>
                    <a:pt x="1961" y="1"/>
                    <a:pt x="1078" y="536"/>
                    <a:pt x="754" y="964"/>
                  </a:cubicBezTo>
                  <a:lnTo>
                    <a:pt x="754" y="964"/>
                  </a:lnTo>
                  <a:cubicBezTo>
                    <a:pt x="311" y="1302"/>
                    <a:pt x="1" y="1786"/>
                    <a:pt x="1" y="2402"/>
                  </a:cubicBezTo>
                  <a:cubicBezTo>
                    <a:pt x="1" y="2495"/>
                    <a:pt x="1" y="2526"/>
                    <a:pt x="94" y="2588"/>
                  </a:cubicBezTo>
                  <a:cubicBezTo>
                    <a:pt x="403" y="2773"/>
                    <a:pt x="762" y="2855"/>
                    <a:pt x="1127" y="2855"/>
                  </a:cubicBezTo>
                  <a:cubicBezTo>
                    <a:pt x="1676" y="2855"/>
                    <a:pt x="2240" y="2669"/>
                    <a:pt x="2669" y="2371"/>
                  </a:cubicBezTo>
                  <a:cubicBezTo>
                    <a:pt x="3258" y="1999"/>
                    <a:pt x="4096" y="913"/>
                    <a:pt x="3382" y="261"/>
                  </a:cubicBezTo>
                  <a:cubicBezTo>
                    <a:pt x="3197" y="76"/>
                    <a:pt x="2950" y="1"/>
                    <a:pt x="26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3"/>
            <p:cNvSpPr/>
            <p:nvPr/>
          </p:nvSpPr>
          <p:spPr>
            <a:xfrm>
              <a:off x="474200" y="2335625"/>
              <a:ext cx="88100" cy="62525"/>
            </a:xfrm>
            <a:custGeom>
              <a:avLst/>
              <a:gdLst/>
              <a:ahLst/>
              <a:cxnLst/>
              <a:rect l="l" t="t" r="r" b="b"/>
              <a:pathLst>
                <a:path w="3524" h="2501" extrusionOk="0">
                  <a:moveTo>
                    <a:pt x="2252" y="519"/>
                  </a:moveTo>
                  <a:cubicBezTo>
                    <a:pt x="2279" y="519"/>
                    <a:pt x="2303" y="521"/>
                    <a:pt x="2323" y="525"/>
                  </a:cubicBezTo>
                  <a:lnTo>
                    <a:pt x="2323" y="525"/>
                  </a:lnTo>
                  <a:cubicBezTo>
                    <a:pt x="2304" y="526"/>
                    <a:pt x="2290" y="526"/>
                    <a:pt x="2282" y="526"/>
                  </a:cubicBezTo>
                  <a:cubicBezTo>
                    <a:pt x="2034" y="557"/>
                    <a:pt x="1786" y="650"/>
                    <a:pt x="1631" y="868"/>
                  </a:cubicBezTo>
                  <a:cubicBezTo>
                    <a:pt x="1606" y="886"/>
                    <a:pt x="1586" y="903"/>
                    <a:pt x="1571" y="916"/>
                  </a:cubicBezTo>
                  <a:lnTo>
                    <a:pt x="1571" y="916"/>
                  </a:lnTo>
                  <a:cubicBezTo>
                    <a:pt x="1551" y="909"/>
                    <a:pt x="1530" y="899"/>
                    <a:pt x="1510" y="888"/>
                  </a:cubicBezTo>
                  <a:lnTo>
                    <a:pt x="1510" y="888"/>
                  </a:lnTo>
                  <a:cubicBezTo>
                    <a:pt x="1682" y="717"/>
                    <a:pt x="1899" y="578"/>
                    <a:pt x="2158" y="526"/>
                  </a:cubicBezTo>
                  <a:cubicBezTo>
                    <a:pt x="2193" y="521"/>
                    <a:pt x="2224" y="519"/>
                    <a:pt x="2252" y="519"/>
                  </a:cubicBezTo>
                  <a:close/>
                  <a:moveTo>
                    <a:pt x="2346" y="1080"/>
                  </a:moveTo>
                  <a:cubicBezTo>
                    <a:pt x="2345" y="1082"/>
                    <a:pt x="2345" y="1083"/>
                    <a:pt x="2344" y="1085"/>
                  </a:cubicBezTo>
                  <a:cubicBezTo>
                    <a:pt x="2152" y="1525"/>
                    <a:pt x="1813" y="1941"/>
                    <a:pt x="1349" y="1986"/>
                  </a:cubicBezTo>
                  <a:lnTo>
                    <a:pt x="1349" y="1986"/>
                  </a:lnTo>
                  <a:cubicBezTo>
                    <a:pt x="1329" y="1936"/>
                    <a:pt x="1310" y="1889"/>
                    <a:pt x="1290" y="1829"/>
                  </a:cubicBezTo>
                  <a:cubicBezTo>
                    <a:pt x="1290" y="1798"/>
                    <a:pt x="1290" y="1767"/>
                    <a:pt x="1321" y="1736"/>
                  </a:cubicBezTo>
                  <a:cubicBezTo>
                    <a:pt x="1326" y="1726"/>
                    <a:pt x="1330" y="1716"/>
                    <a:pt x="1334" y="1707"/>
                  </a:cubicBezTo>
                  <a:lnTo>
                    <a:pt x="1334" y="1707"/>
                  </a:lnTo>
                  <a:cubicBezTo>
                    <a:pt x="1452" y="1672"/>
                    <a:pt x="1563" y="1620"/>
                    <a:pt x="1662" y="1550"/>
                  </a:cubicBezTo>
                  <a:cubicBezTo>
                    <a:pt x="1757" y="1487"/>
                    <a:pt x="1795" y="1416"/>
                    <a:pt x="1781" y="1357"/>
                  </a:cubicBezTo>
                  <a:lnTo>
                    <a:pt x="1781" y="1357"/>
                  </a:lnTo>
                  <a:cubicBezTo>
                    <a:pt x="1984" y="1293"/>
                    <a:pt x="2177" y="1198"/>
                    <a:pt x="2346" y="1080"/>
                  </a:cubicBezTo>
                  <a:close/>
                  <a:moveTo>
                    <a:pt x="2800" y="0"/>
                  </a:moveTo>
                  <a:cubicBezTo>
                    <a:pt x="1895" y="0"/>
                    <a:pt x="1020" y="374"/>
                    <a:pt x="390" y="1054"/>
                  </a:cubicBezTo>
                  <a:cubicBezTo>
                    <a:pt x="328" y="1116"/>
                    <a:pt x="297" y="1178"/>
                    <a:pt x="390" y="1240"/>
                  </a:cubicBezTo>
                  <a:cubicBezTo>
                    <a:pt x="484" y="1301"/>
                    <a:pt x="587" y="1349"/>
                    <a:pt x="694" y="1383"/>
                  </a:cubicBezTo>
                  <a:lnTo>
                    <a:pt x="694" y="1383"/>
                  </a:lnTo>
                  <a:cubicBezTo>
                    <a:pt x="435" y="1496"/>
                    <a:pt x="218" y="1680"/>
                    <a:pt x="142" y="1953"/>
                  </a:cubicBezTo>
                  <a:cubicBezTo>
                    <a:pt x="0" y="2398"/>
                    <a:pt x="347" y="2500"/>
                    <a:pt x="708" y="2500"/>
                  </a:cubicBezTo>
                  <a:cubicBezTo>
                    <a:pt x="901" y="2500"/>
                    <a:pt x="1098" y="2471"/>
                    <a:pt x="1228" y="2450"/>
                  </a:cubicBezTo>
                  <a:cubicBezTo>
                    <a:pt x="2406" y="2263"/>
                    <a:pt x="3523" y="1426"/>
                    <a:pt x="3523" y="154"/>
                  </a:cubicBezTo>
                  <a:cubicBezTo>
                    <a:pt x="3492" y="123"/>
                    <a:pt x="3461" y="92"/>
                    <a:pt x="3430" y="61"/>
                  </a:cubicBezTo>
                  <a:cubicBezTo>
                    <a:pt x="3220" y="20"/>
                    <a:pt x="3009" y="0"/>
                    <a:pt x="28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3"/>
            <p:cNvSpPr/>
            <p:nvPr/>
          </p:nvSpPr>
          <p:spPr>
            <a:xfrm>
              <a:off x="608800" y="2023775"/>
              <a:ext cx="93075" cy="63850"/>
            </a:xfrm>
            <a:custGeom>
              <a:avLst/>
              <a:gdLst/>
              <a:ahLst/>
              <a:cxnLst/>
              <a:rect l="l" t="t" r="r" b="b"/>
              <a:pathLst>
                <a:path w="3723" h="2554" extrusionOk="0">
                  <a:moveTo>
                    <a:pt x="2475" y="593"/>
                  </a:moveTo>
                  <a:cubicBezTo>
                    <a:pt x="2495" y="593"/>
                    <a:pt x="2514" y="593"/>
                    <a:pt x="2534" y="594"/>
                  </a:cubicBezTo>
                  <a:lnTo>
                    <a:pt x="2534" y="594"/>
                  </a:lnTo>
                  <a:cubicBezTo>
                    <a:pt x="2478" y="780"/>
                    <a:pt x="2398" y="959"/>
                    <a:pt x="2296" y="1122"/>
                  </a:cubicBezTo>
                  <a:lnTo>
                    <a:pt x="2296" y="1122"/>
                  </a:lnTo>
                  <a:cubicBezTo>
                    <a:pt x="2260" y="1063"/>
                    <a:pt x="2150" y="1034"/>
                    <a:pt x="2013" y="1030"/>
                  </a:cubicBezTo>
                  <a:lnTo>
                    <a:pt x="2013" y="1030"/>
                  </a:lnTo>
                  <a:cubicBezTo>
                    <a:pt x="1950" y="986"/>
                    <a:pt x="1856" y="965"/>
                    <a:pt x="1768" y="965"/>
                  </a:cubicBezTo>
                  <a:cubicBezTo>
                    <a:pt x="1679" y="965"/>
                    <a:pt x="1590" y="970"/>
                    <a:pt x="1501" y="981"/>
                  </a:cubicBezTo>
                  <a:lnTo>
                    <a:pt x="1501" y="981"/>
                  </a:lnTo>
                  <a:cubicBezTo>
                    <a:pt x="1593" y="864"/>
                    <a:pt x="1713" y="776"/>
                    <a:pt x="1861" y="717"/>
                  </a:cubicBezTo>
                  <a:cubicBezTo>
                    <a:pt x="2048" y="634"/>
                    <a:pt x="2261" y="593"/>
                    <a:pt x="2475" y="593"/>
                  </a:cubicBezTo>
                  <a:close/>
                  <a:moveTo>
                    <a:pt x="1817" y="1652"/>
                  </a:moveTo>
                  <a:cubicBezTo>
                    <a:pt x="1621" y="1799"/>
                    <a:pt x="1394" y="1902"/>
                    <a:pt x="1146" y="1942"/>
                  </a:cubicBezTo>
                  <a:lnTo>
                    <a:pt x="1146" y="1942"/>
                  </a:lnTo>
                  <a:cubicBezTo>
                    <a:pt x="1156" y="1900"/>
                    <a:pt x="1169" y="1856"/>
                    <a:pt x="1183" y="1813"/>
                  </a:cubicBezTo>
                  <a:lnTo>
                    <a:pt x="1183" y="1813"/>
                  </a:lnTo>
                  <a:cubicBezTo>
                    <a:pt x="1183" y="1813"/>
                    <a:pt x="1184" y="1813"/>
                    <a:pt x="1184" y="1813"/>
                  </a:cubicBezTo>
                  <a:cubicBezTo>
                    <a:pt x="1403" y="1813"/>
                    <a:pt x="1622" y="1755"/>
                    <a:pt x="1817" y="1652"/>
                  </a:cubicBezTo>
                  <a:close/>
                  <a:moveTo>
                    <a:pt x="2849" y="1"/>
                  </a:moveTo>
                  <a:cubicBezTo>
                    <a:pt x="2471" y="1"/>
                    <a:pt x="2098" y="69"/>
                    <a:pt x="1737" y="189"/>
                  </a:cubicBezTo>
                  <a:cubicBezTo>
                    <a:pt x="1303" y="345"/>
                    <a:pt x="497" y="686"/>
                    <a:pt x="310" y="1151"/>
                  </a:cubicBezTo>
                  <a:cubicBezTo>
                    <a:pt x="233" y="1305"/>
                    <a:pt x="258" y="1428"/>
                    <a:pt x="337" y="1524"/>
                  </a:cubicBezTo>
                  <a:lnTo>
                    <a:pt x="337" y="1524"/>
                  </a:lnTo>
                  <a:cubicBezTo>
                    <a:pt x="129" y="1749"/>
                    <a:pt x="0" y="2039"/>
                    <a:pt x="0" y="2392"/>
                  </a:cubicBezTo>
                  <a:cubicBezTo>
                    <a:pt x="0" y="2547"/>
                    <a:pt x="248" y="2547"/>
                    <a:pt x="341" y="2547"/>
                  </a:cubicBezTo>
                  <a:cubicBezTo>
                    <a:pt x="411" y="2551"/>
                    <a:pt x="480" y="2554"/>
                    <a:pt x="549" y="2554"/>
                  </a:cubicBezTo>
                  <a:cubicBezTo>
                    <a:pt x="1944" y="2554"/>
                    <a:pt x="3366" y="1671"/>
                    <a:pt x="3692" y="283"/>
                  </a:cubicBezTo>
                  <a:cubicBezTo>
                    <a:pt x="3723" y="127"/>
                    <a:pt x="3567" y="65"/>
                    <a:pt x="3474" y="65"/>
                  </a:cubicBezTo>
                  <a:cubicBezTo>
                    <a:pt x="3266" y="21"/>
                    <a:pt x="3057" y="1"/>
                    <a:pt x="2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3"/>
            <p:cNvSpPr/>
            <p:nvPr/>
          </p:nvSpPr>
          <p:spPr>
            <a:xfrm>
              <a:off x="364525" y="2209500"/>
              <a:ext cx="76800" cy="52900"/>
            </a:xfrm>
            <a:custGeom>
              <a:avLst/>
              <a:gdLst/>
              <a:ahLst/>
              <a:cxnLst/>
              <a:rect l="l" t="t" r="r" b="b"/>
              <a:pathLst>
                <a:path w="3072" h="2116" extrusionOk="0">
                  <a:moveTo>
                    <a:pt x="1846" y="949"/>
                  </a:moveTo>
                  <a:lnTo>
                    <a:pt x="1846" y="949"/>
                  </a:lnTo>
                  <a:cubicBezTo>
                    <a:pt x="1852" y="978"/>
                    <a:pt x="1858" y="1009"/>
                    <a:pt x="1861" y="1043"/>
                  </a:cubicBezTo>
                  <a:cubicBezTo>
                    <a:pt x="1861" y="1167"/>
                    <a:pt x="1830" y="1260"/>
                    <a:pt x="1799" y="1384"/>
                  </a:cubicBezTo>
                  <a:cubicBezTo>
                    <a:pt x="1771" y="1441"/>
                    <a:pt x="1635" y="1579"/>
                    <a:pt x="1616" y="1648"/>
                  </a:cubicBezTo>
                  <a:lnTo>
                    <a:pt x="1616" y="1648"/>
                  </a:lnTo>
                  <a:lnTo>
                    <a:pt x="1520" y="1632"/>
                  </a:lnTo>
                  <a:cubicBezTo>
                    <a:pt x="1385" y="1578"/>
                    <a:pt x="1250" y="1524"/>
                    <a:pt x="1156" y="1449"/>
                  </a:cubicBezTo>
                  <a:lnTo>
                    <a:pt x="1156" y="1449"/>
                  </a:lnTo>
                  <a:cubicBezTo>
                    <a:pt x="1217" y="1318"/>
                    <a:pt x="1294" y="1197"/>
                    <a:pt x="1384" y="1089"/>
                  </a:cubicBezTo>
                  <a:lnTo>
                    <a:pt x="1384" y="1089"/>
                  </a:lnTo>
                  <a:cubicBezTo>
                    <a:pt x="1543" y="1062"/>
                    <a:pt x="1700" y="1015"/>
                    <a:pt x="1846" y="949"/>
                  </a:cubicBezTo>
                  <a:close/>
                  <a:moveTo>
                    <a:pt x="1675" y="1628"/>
                  </a:moveTo>
                  <a:cubicBezTo>
                    <a:pt x="1686" y="1628"/>
                    <a:pt x="1697" y="1637"/>
                    <a:pt x="1706" y="1663"/>
                  </a:cubicBezTo>
                  <a:lnTo>
                    <a:pt x="1635" y="1651"/>
                  </a:lnTo>
                  <a:lnTo>
                    <a:pt x="1635" y="1651"/>
                  </a:lnTo>
                  <a:cubicBezTo>
                    <a:pt x="1647" y="1640"/>
                    <a:pt x="1661" y="1628"/>
                    <a:pt x="1675" y="1628"/>
                  </a:cubicBezTo>
                  <a:close/>
                  <a:moveTo>
                    <a:pt x="2053" y="0"/>
                  </a:moveTo>
                  <a:cubicBezTo>
                    <a:pt x="1957" y="0"/>
                    <a:pt x="1860" y="7"/>
                    <a:pt x="1768" y="19"/>
                  </a:cubicBezTo>
                  <a:cubicBezTo>
                    <a:pt x="1281" y="110"/>
                    <a:pt x="555" y="381"/>
                    <a:pt x="558" y="978"/>
                  </a:cubicBezTo>
                  <a:lnTo>
                    <a:pt x="558" y="978"/>
                  </a:lnTo>
                  <a:cubicBezTo>
                    <a:pt x="349" y="1187"/>
                    <a:pt x="170" y="1428"/>
                    <a:pt x="31" y="1694"/>
                  </a:cubicBezTo>
                  <a:cubicBezTo>
                    <a:pt x="0" y="1725"/>
                    <a:pt x="0" y="1787"/>
                    <a:pt x="62" y="1787"/>
                  </a:cubicBezTo>
                  <a:cubicBezTo>
                    <a:pt x="406" y="2004"/>
                    <a:pt x="802" y="2116"/>
                    <a:pt x="1202" y="2116"/>
                  </a:cubicBezTo>
                  <a:cubicBezTo>
                    <a:pt x="1488" y="2116"/>
                    <a:pt x="1776" y="2059"/>
                    <a:pt x="2047" y="1942"/>
                  </a:cubicBezTo>
                  <a:cubicBezTo>
                    <a:pt x="2575" y="1725"/>
                    <a:pt x="3071" y="1291"/>
                    <a:pt x="2978" y="670"/>
                  </a:cubicBezTo>
                  <a:cubicBezTo>
                    <a:pt x="2902" y="140"/>
                    <a:pt x="2477" y="0"/>
                    <a:pt x="2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CUSTOM_9">
    <p:spTree>
      <p:nvGrpSpPr>
        <p:cNvPr id="1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8" name="Google Shape;1648;p14"/>
          <p:cNvGrpSpPr/>
          <p:nvPr/>
        </p:nvGrpSpPr>
        <p:grpSpPr>
          <a:xfrm rot="10800000" flipH="1">
            <a:off x="-2094831" y="-848617"/>
            <a:ext cx="6467864" cy="2656239"/>
            <a:chOff x="5619200" y="4458200"/>
            <a:chExt cx="1647150" cy="742900"/>
          </a:xfrm>
        </p:grpSpPr>
        <p:sp>
          <p:nvSpPr>
            <p:cNvPr id="1649" name="Google Shape;1649;p14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4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4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4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4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4" name="Google Shape;1654;p14"/>
          <p:cNvGrpSpPr/>
          <p:nvPr/>
        </p:nvGrpSpPr>
        <p:grpSpPr>
          <a:xfrm>
            <a:off x="170572" y="3531890"/>
            <a:ext cx="4519000" cy="2428630"/>
            <a:chOff x="4178350" y="2375050"/>
            <a:chExt cx="938350" cy="515775"/>
          </a:xfrm>
        </p:grpSpPr>
        <p:sp>
          <p:nvSpPr>
            <p:cNvPr id="1655" name="Google Shape;1655;p14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4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4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4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4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4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4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2" name="Google Shape;1662;p14"/>
          <p:cNvGrpSpPr/>
          <p:nvPr/>
        </p:nvGrpSpPr>
        <p:grpSpPr>
          <a:xfrm rot="-423650">
            <a:off x="-1188125" y="3188595"/>
            <a:ext cx="2662512" cy="2828603"/>
            <a:chOff x="4159600" y="887163"/>
            <a:chExt cx="1265600" cy="1344550"/>
          </a:xfrm>
        </p:grpSpPr>
        <p:sp>
          <p:nvSpPr>
            <p:cNvPr id="1663" name="Google Shape;1663;p14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4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4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4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4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4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4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4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4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4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4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4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4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4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4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4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4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4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4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4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4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4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4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4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4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4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4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4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4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4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4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4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4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4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4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4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4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4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4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4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4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4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4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4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4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4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4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4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4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4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4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4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4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4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4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4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4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4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4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4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4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4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4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4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4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4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4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4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4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4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4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4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4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4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4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4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4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4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4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4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4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4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4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4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4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4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4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4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4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4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4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4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4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4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4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4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4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4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4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4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4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4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4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4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4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8" name="Google Shape;1768;p14"/>
          <p:cNvGrpSpPr/>
          <p:nvPr/>
        </p:nvGrpSpPr>
        <p:grpSpPr>
          <a:xfrm rot="-10163243">
            <a:off x="-354404" y="-133329"/>
            <a:ext cx="1386418" cy="2334096"/>
            <a:chOff x="3026750" y="1552825"/>
            <a:chExt cx="1108700" cy="1867600"/>
          </a:xfrm>
        </p:grpSpPr>
        <p:sp>
          <p:nvSpPr>
            <p:cNvPr id="1769" name="Google Shape;1769;p14"/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4"/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4"/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4"/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4"/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4"/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4"/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4"/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4"/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4"/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4"/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14"/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14"/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14"/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4"/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14"/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14"/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14"/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14"/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8" name="Google Shape;1788;p14"/>
          <p:cNvGrpSpPr/>
          <p:nvPr/>
        </p:nvGrpSpPr>
        <p:grpSpPr>
          <a:xfrm rot="-10011506">
            <a:off x="8529635" y="-341539"/>
            <a:ext cx="922899" cy="1480674"/>
            <a:chOff x="2402100" y="3854125"/>
            <a:chExt cx="435600" cy="698825"/>
          </a:xfrm>
        </p:grpSpPr>
        <p:sp>
          <p:nvSpPr>
            <p:cNvPr id="1789" name="Google Shape;1789;p14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4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14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14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4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4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14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14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14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14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14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14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14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2" name="Google Shape;1802;p14"/>
          <p:cNvGrpSpPr/>
          <p:nvPr/>
        </p:nvGrpSpPr>
        <p:grpSpPr>
          <a:xfrm>
            <a:off x="8495813" y="4058044"/>
            <a:ext cx="846716" cy="1493480"/>
            <a:chOff x="2797700" y="3217325"/>
            <a:chExt cx="682725" cy="1204225"/>
          </a:xfrm>
        </p:grpSpPr>
        <p:sp>
          <p:nvSpPr>
            <p:cNvPr id="1803" name="Google Shape;1803;p14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14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14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14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14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14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14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0" name="Google Shape;1810;p14"/>
          <p:cNvGrpSpPr/>
          <p:nvPr/>
        </p:nvGrpSpPr>
        <p:grpSpPr>
          <a:xfrm rot="10800000">
            <a:off x="7485622" y="-1132524"/>
            <a:ext cx="1010203" cy="1594184"/>
            <a:chOff x="322650" y="2571325"/>
            <a:chExt cx="573100" cy="904450"/>
          </a:xfrm>
        </p:grpSpPr>
        <p:sp>
          <p:nvSpPr>
            <p:cNvPr id="1811" name="Google Shape;1811;p14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14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14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14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14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14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14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8" name="Google Shape;1818;p14"/>
          <p:cNvGrpSpPr/>
          <p:nvPr/>
        </p:nvGrpSpPr>
        <p:grpSpPr>
          <a:xfrm>
            <a:off x="2881963" y="715675"/>
            <a:ext cx="700450" cy="636075"/>
            <a:chOff x="3652400" y="3788700"/>
            <a:chExt cx="700450" cy="636075"/>
          </a:xfrm>
        </p:grpSpPr>
        <p:sp>
          <p:nvSpPr>
            <p:cNvPr id="1819" name="Google Shape;1819;p14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14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14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14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14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14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14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14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14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14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14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14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14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14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14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4" name="Google Shape;1834;p14"/>
          <p:cNvSpPr txBox="1">
            <a:spLocks noGrp="1"/>
          </p:cNvSpPr>
          <p:nvPr>
            <p:ph type="body" idx="1"/>
          </p:nvPr>
        </p:nvSpPr>
        <p:spPr>
          <a:xfrm>
            <a:off x="829125" y="2205750"/>
            <a:ext cx="3201900" cy="9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35" name="Google Shape;1835;p14"/>
          <p:cNvSpPr txBox="1">
            <a:spLocks noGrp="1"/>
          </p:cNvSpPr>
          <p:nvPr>
            <p:ph type="title"/>
          </p:nvPr>
        </p:nvSpPr>
        <p:spPr>
          <a:xfrm>
            <a:off x="5319900" y="1757163"/>
            <a:ext cx="31098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6">
    <p:spTree>
      <p:nvGrpSpPr>
        <p:cNvPr id="1" name="Shape 3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6" name="Google Shape;3326;p29"/>
          <p:cNvSpPr txBox="1">
            <a:spLocks noGrp="1"/>
          </p:cNvSpPr>
          <p:nvPr>
            <p:ph type="title"/>
          </p:nvPr>
        </p:nvSpPr>
        <p:spPr>
          <a:xfrm>
            <a:off x="1504950" y="1714500"/>
            <a:ext cx="6134100" cy="107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3327" name="Google Shape;3327;p29"/>
          <p:cNvGrpSpPr/>
          <p:nvPr/>
        </p:nvGrpSpPr>
        <p:grpSpPr>
          <a:xfrm>
            <a:off x="-1255835" y="4146197"/>
            <a:ext cx="5152105" cy="2831811"/>
            <a:chOff x="4178350" y="2375050"/>
            <a:chExt cx="938350" cy="515775"/>
          </a:xfrm>
        </p:grpSpPr>
        <p:sp>
          <p:nvSpPr>
            <p:cNvPr id="3328" name="Google Shape;3328;p29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9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29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29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29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29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29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35" name="Google Shape;3335;p29"/>
          <p:cNvGrpSpPr/>
          <p:nvPr/>
        </p:nvGrpSpPr>
        <p:grpSpPr>
          <a:xfrm rot="10799904">
            <a:off x="4302573" y="-835826"/>
            <a:ext cx="5915080" cy="2667902"/>
            <a:chOff x="5619200" y="4458200"/>
            <a:chExt cx="1647150" cy="742900"/>
          </a:xfrm>
        </p:grpSpPr>
        <p:sp>
          <p:nvSpPr>
            <p:cNvPr id="3336" name="Google Shape;3336;p29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29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9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29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29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1" name="Google Shape;3341;p29"/>
          <p:cNvSpPr/>
          <p:nvPr/>
        </p:nvSpPr>
        <p:spPr>
          <a:xfrm rot="9409066" flipH="1">
            <a:off x="3269655" y="-317017"/>
            <a:ext cx="1823640" cy="1630268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42" name="Google Shape;3342;p29"/>
          <p:cNvGrpSpPr/>
          <p:nvPr/>
        </p:nvGrpSpPr>
        <p:grpSpPr>
          <a:xfrm rot="697309" flipH="1">
            <a:off x="-375863" y="3061657"/>
            <a:ext cx="1137809" cy="1827148"/>
            <a:chOff x="2402100" y="3854125"/>
            <a:chExt cx="435600" cy="698825"/>
          </a:xfrm>
        </p:grpSpPr>
        <p:sp>
          <p:nvSpPr>
            <p:cNvPr id="3343" name="Google Shape;3343;p29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29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29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29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29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29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29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29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29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29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29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29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29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6" name="Google Shape;3356;p29"/>
          <p:cNvGrpSpPr/>
          <p:nvPr/>
        </p:nvGrpSpPr>
        <p:grpSpPr>
          <a:xfrm rot="-2991672" flipH="1">
            <a:off x="7635146" y="3864859"/>
            <a:ext cx="1853844" cy="1381829"/>
            <a:chOff x="4500175" y="3779525"/>
            <a:chExt cx="1136425" cy="847075"/>
          </a:xfrm>
        </p:grpSpPr>
        <p:sp>
          <p:nvSpPr>
            <p:cNvPr id="3357" name="Google Shape;3357;p29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29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29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29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29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29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29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29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29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29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29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8" name="Google Shape;3368;p29"/>
          <p:cNvGrpSpPr/>
          <p:nvPr/>
        </p:nvGrpSpPr>
        <p:grpSpPr>
          <a:xfrm rot="7758794">
            <a:off x="317056" y="-677684"/>
            <a:ext cx="1063054" cy="1875069"/>
            <a:chOff x="2797700" y="3217325"/>
            <a:chExt cx="682725" cy="1204225"/>
          </a:xfrm>
        </p:grpSpPr>
        <p:sp>
          <p:nvSpPr>
            <p:cNvPr id="3369" name="Google Shape;3369;p29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29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29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29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29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29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29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6" name="Google Shape;3376;p29"/>
          <p:cNvGrpSpPr/>
          <p:nvPr/>
        </p:nvGrpSpPr>
        <p:grpSpPr>
          <a:xfrm>
            <a:off x="739738" y="3918063"/>
            <a:ext cx="700450" cy="636075"/>
            <a:chOff x="3652400" y="3788700"/>
            <a:chExt cx="700450" cy="636075"/>
          </a:xfrm>
        </p:grpSpPr>
        <p:sp>
          <p:nvSpPr>
            <p:cNvPr id="3377" name="Google Shape;3377;p29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29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29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29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29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29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29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29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29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29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29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29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29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29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29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92" name="Google Shape;3392;p29"/>
          <p:cNvSpPr/>
          <p:nvPr/>
        </p:nvSpPr>
        <p:spPr>
          <a:xfrm>
            <a:off x="229375" y="903300"/>
            <a:ext cx="378570" cy="317388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3" name="Google Shape;3393;p29"/>
          <p:cNvSpPr/>
          <p:nvPr/>
        </p:nvSpPr>
        <p:spPr>
          <a:xfrm>
            <a:off x="7687450" y="4704625"/>
            <a:ext cx="378570" cy="317388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94" name="Google Shape;3394;p29"/>
          <p:cNvGrpSpPr/>
          <p:nvPr/>
        </p:nvGrpSpPr>
        <p:grpSpPr>
          <a:xfrm rot="9809556" flipH="1">
            <a:off x="7943661" y="-185273"/>
            <a:ext cx="1481184" cy="2494530"/>
            <a:chOff x="3026750" y="1552825"/>
            <a:chExt cx="1108700" cy="1867600"/>
          </a:xfrm>
        </p:grpSpPr>
        <p:sp>
          <p:nvSpPr>
            <p:cNvPr id="3395" name="Google Shape;3395;p29"/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29"/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29"/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29"/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29"/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29"/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29"/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29"/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29"/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29"/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29"/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29"/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29"/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29"/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29"/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29"/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29"/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29"/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29"/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14" name="Google Shape;3414;p29"/>
          <p:cNvSpPr txBox="1">
            <a:spLocks noGrp="1"/>
          </p:cNvSpPr>
          <p:nvPr>
            <p:ph type="subTitle" idx="1"/>
          </p:nvPr>
        </p:nvSpPr>
        <p:spPr>
          <a:xfrm>
            <a:off x="2640575" y="2657950"/>
            <a:ext cx="3862800" cy="11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4300" y="5457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4300" y="12468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"/>
              <a:buChar char="●"/>
              <a:defRPr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59" r:id="rId3"/>
    <p:sldLayoutId id="2147483660" r:id="rId4"/>
    <p:sldLayoutId id="214748367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9" name="Google Shape;3429;p35"/>
          <p:cNvSpPr txBox="1">
            <a:spLocks noGrp="1"/>
          </p:cNvSpPr>
          <p:nvPr>
            <p:ph type="ctrTitle"/>
          </p:nvPr>
        </p:nvSpPr>
        <p:spPr>
          <a:xfrm>
            <a:off x="907937" y="2678654"/>
            <a:ext cx="7715400" cy="87864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MEJORES COMPAÑER@S</a:t>
            </a:r>
            <a:endParaRPr dirty="0"/>
          </a:p>
        </p:txBody>
      </p:sp>
      <p:sp>
        <p:nvSpPr>
          <p:cNvPr id="3430" name="Google Shape;3430;p35"/>
          <p:cNvSpPr txBox="1">
            <a:spLocks noGrp="1"/>
          </p:cNvSpPr>
          <p:nvPr>
            <p:ph type="subTitle" idx="1"/>
          </p:nvPr>
        </p:nvSpPr>
        <p:spPr>
          <a:xfrm>
            <a:off x="703541" y="3200827"/>
            <a:ext cx="77154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1400" b="1" dirty="0" smtClean="0"/>
              <a:t>Octubre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en" sz="1400" b="1" dirty="0" smtClean="0"/>
              <a:t>- 2021-</a:t>
            </a:r>
            <a:endParaRPr sz="14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583" y="611337"/>
            <a:ext cx="2067317" cy="206731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1979" y="4068900"/>
            <a:ext cx="6134100" cy="1074600"/>
          </a:xfrm>
        </p:spPr>
        <p:txBody>
          <a:bodyPr/>
          <a:lstStyle/>
          <a:p>
            <a:r>
              <a:rPr lang="es-MX" dirty="0" smtClean="0"/>
              <a:t>SEGUNDOS BÁSICOS</a:t>
            </a:r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75" y="1552148"/>
            <a:ext cx="1910425" cy="19104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19" y="796334"/>
            <a:ext cx="4592265" cy="3444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CuadroTexto 5"/>
          <p:cNvSpPr txBox="1"/>
          <p:nvPr/>
        </p:nvSpPr>
        <p:spPr>
          <a:xfrm>
            <a:off x="3008439" y="1052432"/>
            <a:ext cx="3581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rgbClr val="002060"/>
                </a:solidFill>
                <a:latin typeface="Poppins" panose="020B0604020202020204" charset="0"/>
                <a:cs typeface="Poppins" panose="020B0604020202020204" charset="0"/>
              </a:rPr>
              <a:t>MEJORES  COMPAÑERAS</a:t>
            </a:r>
            <a:endParaRPr lang="es-CL" b="1" dirty="0">
              <a:solidFill>
                <a:srgbClr val="002060"/>
              </a:solidFill>
              <a:latin typeface="Poppins" panose="020B0604020202020204" charset="0"/>
              <a:cs typeface="Poppi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428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42240" y="3479620"/>
            <a:ext cx="6134100" cy="1074600"/>
          </a:xfrm>
        </p:spPr>
        <p:txBody>
          <a:bodyPr/>
          <a:lstStyle/>
          <a:p>
            <a:r>
              <a:rPr lang="es-MX" sz="3200" dirty="0" smtClean="0"/>
              <a:t>VICENTE ANDRÉS</a:t>
            </a:r>
            <a:br>
              <a:rPr lang="es-MX" sz="3200" dirty="0" smtClean="0"/>
            </a:br>
            <a:r>
              <a:rPr lang="es-MX" sz="3200" dirty="0" smtClean="0"/>
              <a:t> INOSTROZA NORAMBUENA</a:t>
            </a:r>
            <a:endParaRPr lang="es-CL" sz="3200" dirty="0"/>
          </a:p>
        </p:txBody>
      </p:sp>
      <p:sp>
        <p:nvSpPr>
          <p:cNvPr id="4" name="CuadroTexto 3"/>
          <p:cNvSpPr txBox="1"/>
          <p:nvPr/>
        </p:nvSpPr>
        <p:spPr>
          <a:xfrm>
            <a:off x="6289189" y="3435265"/>
            <a:ext cx="2495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Poppins" panose="020B0604020202020204" charset="0"/>
                <a:cs typeface="Poppins" panose="020B0604020202020204" charset="0"/>
              </a:rPr>
              <a:t>3</a:t>
            </a:r>
            <a:r>
              <a:rPr lang="es-MX" dirty="0" smtClean="0">
                <a:latin typeface="Poppins" panose="020B0604020202020204" charset="0"/>
                <a:cs typeface="Poppins" panose="020B0604020202020204" charset="0"/>
              </a:rPr>
              <a:t>° básico</a:t>
            </a:r>
          </a:p>
          <a:p>
            <a:pPr algn="ctr"/>
            <a:r>
              <a:rPr lang="es-MX" dirty="0" smtClean="0">
                <a:latin typeface="Poppins" panose="020B0604020202020204" charset="0"/>
                <a:cs typeface="Poppins" panose="020B0604020202020204" charset="0"/>
              </a:rPr>
              <a:t> Antonio Pigaffeta</a:t>
            </a:r>
            <a:endParaRPr lang="es-CL" dirty="0">
              <a:latin typeface="Poppins" panose="020B0604020202020204" charset="0"/>
              <a:cs typeface="Poppins" panose="020B060402020202020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103" y="1601068"/>
            <a:ext cx="2139577" cy="1604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70" y="869593"/>
            <a:ext cx="3763010" cy="2565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388" y="1746508"/>
            <a:ext cx="1313801" cy="131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59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769210"/>
            <a:ext cx="6134100" cy="1074600"/>
          </a:xfrm>
        </p:spPr>
        <p:txBody>
          <a:bodyPr/>
          <a:lstStyle/>
          <a:p>
            <a:r>
              <a:rPr lang="es-MX" sz="3200" dirty="0" smtClean="0"/>
              <a:t>MATILDA ALEJANDRA MÉNDEZ ALMONACID</a:t>
            </a:r>
            <a:endParaRPr lang="es-CL" sz="3200" dirty="0"/>
          </a:p>
        </p:txBody>
      </p:sp>
      <p:sp>
        <p:nvSpPr>
          <p:cNvPr id="4" name="CuadroTexto 3"/>
          <p:cNvSpPr txBox="1"/>
          <p:nvPr/>
        </p:nvSpPr>
        <p:spPr>
          <a:xfrm>
            <a:off x="6289189" y="3435265"/>
            <a:ext cx="2495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Poppins" panose="020B0604020202020204" charset="0"/>
                <a:cs typeface="Poppins" panose="020B0604020202020204" charset="0"/>
              </a:rPr>
              <a:t>3</a:t>
            </a:r>
            <a:r>
              <a:rPr lang="es-MX" dirty="0" smtClean="0">
                <a:latin typeface="Poppins" panose="020B0604020202020204" charset="0"/>
                <a:cs typeface="Poppins" panose="020B0604020202020204" charset="0"/>
              </a:rPr>
              <a:t>° básico</a:t>
            </a:r>
          </a:p>
          <a:p>
            <a:pPr algn="ctr"/>
            <a:r>
              <a:rPr lang="es-MX" dirty="0" smtClean="0">
                <a:latin typeface="Poppins" panose="020B0604020202020204" charset="0"/>
                <a:cs typeface="Poppins" panose="020B0604020202020204" charset="0"/>
              </a:rPr>
              <a:t> Osvaldo </a:t>
            </a:r>
            <a:r>
              <a:rPr lang="es-MX" dirty="0" err="1" smtClean="0">
                <a:latin typeface="Poppins" panose="020B0604020202020204" charset="0"/>
                <a:cs typeface="Poppins" panose="020B0604020202020204" charset="0"/>
              </a:rPr>
              <a:t>Wegmann</a:t>
            </a:r>
            <a:endParaRPr lang="es-CL" dirty="0">
              <a:latin typeface="Poppins" panose="020B0604020202020204" charset="0"/>
              <a:cs typeface="Poppins" panose="020B060402020202020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7"/>
          <a:stretch/>
        </p:blipFill>
        <p:spPr>
          <a:xfrm>
            <a:off x="1020041" y="746308"/>
            <a:ext cx="4094018" cy="2688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7" r="18057"/>
          <a:stretch/>
        </p:blipFill>
        <p:spPr>
          <a:xfrm>
            <a:off x="6634629" y="1544320"/>
            <a:ext cx="2068178" cy="1746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7443" y="1760652"/>
            <a:ext cx="1313801" cy="131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49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769210"/>
            <a:ext cx="6134100" cy="1074600"/>
          </a:xfrm>
        </p:spPr>
        <p:txBody>
          <a:bodyPr/>
          <a:lstStyle/>
          <a:p>
            <a:r>
              <a:rPr lang="es-MX" dirty="0" smtClean="0"/>
              <a:t>JOSEFA IGNACIA CISTERNA CONTRERAS</a:t>
            </a:r>
            <a:endParaRPr lang="es-CL" dirty="0"/>
          </a:p>
        </p:txBody>
      </p:sp>
      <p:sp>
        <p:nvSpPr>
          <p:cNvPr id="4" name="CuadroTexto 3"/>
          <p:cNvSpPr txBox="1"/>
          <p:nvPr/>
        </p:nvSpPr>
        <p:spPr>
          <a:xfrm>
            <a:off x="6289189" y="3435265"/>
            <a:ext cx="2495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Poppins" panose="020B0604020202020204" charset="0"/>
                <a:cs typeface="Poppins" panose="020B0604020202020204" charset="0"/>
              </a:rPr>
              <a:t>3</a:t>
            </a:r>
            <a:r>
              <a:rPr lang="es-MX" dirty="0" smtClean="0">
                <a:latin typeface="Poppins" panose="020B0604020202020204" charset="0"/>
                <a:cs typeface="Poppins" panose="020B0604020202020204" charset="0"/>
              </a:rPr>
              <a:t>° básico</a:t>
            </a:r>
          </a:p>
          <a:p>
            <a:pPr algn="ctr"/>
            <a:r>
              <a:rPr lang="es-MX" dirty="0" smtClean="0">
                <a:latin typeface="Poppins" panose="020B0604020202020204" charset="0"/>
                <a:cs typeface="Poppins" panose="020B0604020202020204" charset="0"/>
              </a:rPr>
              <a:t> María Angélica </a:t>
            </a:r>
            <a:r>
              <a:rPr lang="es-MX" dirty="0" err="1" smtClean="0">
                <a:latin typeface="Poppins" panose="020B0604020202020204" charset="0"/>
                <a:cs typeface="Poppins" panose="020B0604020202020204" charset="0"/>
              </a:rPr>
              <a:t>MImica</a:t>
            </a:r>
            <a:endParaRPr lang="es-CL" dirty="0">
              <a:latin typeface="Poppins" panose="020B0604020202020204" charset="0"/>
              <a:cs typeface="Poppins" panose="020B060402020202020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" y="737927"/>
            <a:ext cx="3782060" cy="2836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909" y="1776023"/>
            <a:ext cx="2069750" cy="1556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7464" y="1979878"/>
            <a:ext cx="1313801" cy="131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68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425" y="1335110"/>
            <a:ext cx="2421535" cy="2516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1979" y="4068900"/>
            <a:ext cx="6134100" cy="1074600"/>
          </a:xfrm>
        </p:spPr>
        <p:txBody>
          <a:bodyPr/>
          <a:lstStyle/>
          <a:p>
            <a:r>
              <a:rPr lang="es-MX" dirty="0" smtClean="0"/>
              <a:t>TERCEROS BÁSICOS</a:t>
            </a:r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75" y="1552148"/>
            <a:ext cx="1910425" cy="19104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430" y="1335110"/>
            <a:ext cx="3355669" cy="2516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CuadroTexto 5"/>
          <p:cNvSpPr txBox="1"/>
          <p:nvPr/>
        </p:nvSpPr>
        <p:spPr>
          <a:xfrm>
            <a:off x="3393558" y="1398259"/>
            <a:ext cx="40242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rgbClr val="002060"/>
                </a:solidFill>
                <a:latin typeface="Poppins" panose="020B0604020202020204" charset="0"/>
                <a:cs typeface="Poppins" panose="020B0604020202020204" charset="0"/>
              </a:rPr>
              <a:t>MEJORES  COMPAÑERAS Y COMPAÑERO</a:t>
            </a:r>
            <a:endParaRPr lang="es-CL" b="1" dirty="0">
              <a:solidFill>
                <a:srgbClr val="002060"/>
              </a:solidFill>
              <a:latin typeface="Poppins" panose="020B0604020202020204" charset="0"/>
              <a:cs typeface="Poppi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691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769210"/>
            <a:ext cx="6134100" cy="1074600"/>
          </a:xfrm>
        </p:spPr>
        <p:txBody>
          <a:bodyPr/>
          <a:lstStyle/>
          <a:p>
            <a:r>
              <a:rPr lang="es-MX" dirty="0" smtClean="0"/>
              <a:t>IAN MATÍAS </a:t>
            </a:r>
            <a:br>
              <a:rPr lang="es-MX" dirty="0" smtClean="0"/>
            </a:br>
            <a:r>
              <a:rPr lang="es-MX" dirty="0" smtClean="0"/>
              <a:t>LAMING AGUILAR</a:t>
            </a:r>
            <a:endParaRPr lang="es-CL" dirty="0"/>
          </a:p>
        </p:txBody>
      </p:sp>
      <p:sp>
        <p:nvSpPr>
          <p:cNvPr id="4" name="CuadroTexto 3"/>
          <p:cNvSpPr txBox="1"/>
          <p:nvPr/>
        </p:nvSpPr>
        <p:spPr>
          <a:xfrm>
            <a:off x="6340479" y="3160221"/>
            <a:ext cx="2495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Poppins" panose="020B0604020202020204" charset="0"/>
                <a:cs typeface="Poppins" panose="020B0604020202020204" charset="0"/>
              </a:rPr>
              <a:t>4</a:t>
            </a:r>
            <a:r>
              <a:rPr lang="es-MX" dirty="0" smtClean="0">
                <a:latin typeface="Poppins" panose="020B0604020202020204" charset="0"/>
                <a:cs typeface="Poppins" panose="020B0604020202020204" charset="0"/>
              </a:rPr>
              <a:t>° básico</a:t>
            </a:r>
          </a:p>
          <a:p>
            <a:pPr algn="ctr"/>
            <a:r>
              <a:rPr lang="es-MX" dirty="0" smtClean="0">
                <a:latin typeface="Poppins" panose="020B0604020202020204" charset="0"/>
                <a:cs typeface="Poppins" panose="020B0604020202020204" charset="0"/>
              </a:rPr>
              <a:t> Padre Alberto Hurtado</a:t>
            </a:r>
            <a:endParaRPr lang="es-CL" dirty="0">
              <a:latin typeface="Poppins" panose="020B0604020202020204" charset="0"/>
              <a:cs typeface="Poppins" panose="020B060402020202020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1" y="1498137"/>
            <a:ext cx="2128674" cy="1596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57" y="900756"/>
            <a:ext cx="3710247" cy="2782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7102" y="1780842"/>
            <a:ext cx="1313801" cy="131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77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769210"/>
            <a:ext cx="6134100" cy="1074600"/>
          </a:xfrm>
        </p:spPr>
        <p:txBody>
          <a:bodyPr/>
          <a:lstStyle/>
          <a:p>
            <a:r>
              <a:rPr lang="es-MX" dirty="0" smtClean="0"/>
              <a:t>JULIETA AURORA </a:t>
            </a:r>
            <a:br>
              <a:rPr lang="es-MX" dirty="0" smtClean="0"/>
            </a:br>
            <a:r>
              <a:rPr lang="es-MX" dirty="0" smtClean="0"/>
              <a:t>ÁGUILA AGUILAR </a:t>
            </a:r>
            <a:endParaRPr lang="es-CL" dirty="0"/>
          </a:p>
        </p:txBody>
      </p:sp>
      <p:sp>
        <p:nvSpPr>
          <p:cNvPr id="4" name="CuadroTexto 3"/>
          <p:cNvSpPr txBox="1"/>
          <p:nvPr/>
        </p:nvSpPr>
        <p:spPr>
          <a:xfrm>
            <a:off x="6347966" y="3507600"/>
            <a:ext cx="2495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Poppins" panose="020B0604020202020204" charset="0"/>
                <a:cs typeface="Poppins" panose="020B0604020202020204" charset="0"/>
              </a:rPr>
              <a:t>4</a:t>
            </a:r>
            <a:r>
              <a:rPr lang="es-MX" dirty="0" smtClean="0">
                <a:latin typeface="Poppins" panose="020B0604020202020204" charset="0"/>
                <a:cs typeface="Poppins" panose="020B0604020202020204" charset="0"/>
              </a:rPr>
              <a:t>° básico</a:t>
            </a:r>
          </a:p>
          <a:p>
            <a:pPr algn="ctr"/>
            <a:r>
              <a:rPr lang="es-MX" dirty="0" smtClean="0">
                <a:latin typeface="Poppins" panose="020B0604020202020204" charset="0"/>
                <a:cs typeface="Poppins" panose="020B0604020202020204" charset="0"/>
              </a:rPr>
              <a:t> Ernesto </a:t>
            </a:r>
            <a:r>
              <a:rPr lang="es-MX" dirty="0" err="1" smtClean="0">
                <a:latin typeface="Poppins" panose="020B0604020202020204" charset="0"/>
                <a:cs typeface="Poppins" panose="020B0604020202020204" charset="0"/>
              </a:rPr>
              <a:t>Livacic</a:t>
            </a:r>
            <a:endParaRPr lang="es-CL" dirty="0">
              <a:latin typeface="Poppins" panose="020B0604020202020204" charset="0"/>
              <a:cs typeface="Poppins" panose="020B060402020202020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8" t="23303"/>
          <a:stretch/>
        </p:blipFill>
        <p:spPr>
          <a:xfrm>
            <a:off x="1137920" y="938420"/>
            <a:ext cx="3883602" cy="2720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086" y="1463040"/>
            <a:ext cx="2023532" cy="1985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340" y="1976373"/>
            <a:ext cx="1313801" cy="131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277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769210"/>
            <a:ext cx="6134100" cy="1074600"/>
          </a:xfrm>
        </p:spPr>
        <p:txBody>
          <a:bodyPr/>
          <a:lstStyle/>
          <a:p>
            <a:r>
              <a:rPr lang="es-MX" dirty="0" smtClean="0"/>
              <a:t>CRISTINA FRANCISCA ZÚÑIGA BURGOS</a:t>
            </a:r>
            <a:endParaRPr lang="es-CL" dirty="0"/>
          </a:p>
        </p:txBody>
      </p:sp>
      <p:sp>
        <p:nvSpPr>
          <p:cNvPr id="4" name="CuadroTexto 3"/>
          <p:cNvSpPr txBox="1"/>
          <p:nvPr/>
        </p:nvSpPr>
        <p:spPr>
          <a:xfrm>
            <a:off x="6389831" y="3269290"/>
            <a:ext cx="2495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Poppins" panose="020B0604020202020204" charset="0"/>
                <a:cs typeface="Poppins" panose="020B0604020202020204" charset="0"/>
              </a:rPr>
              <a:t>4</a:t>
            </a:r>
            <a:r>
              <a:rPr lang="es-MX" dirty="0" smtClean="0">
                <a:latin typeface="Poppins" panose="020B0604020202020204" charset="0"/>
                <a:cs typeface="Poppins" panose="020B0604020202020204" charset="0"/>
              </a:rPr>
              <a:t>° básico</a:t>
            </a:r>
          </a:p>
          <a:p>
            <a:pPr algn="ctr"/>
            <a:r>
              <a:rPr lang="es-MX" dirty="0" smtClean="0">
                <a:latin typeface="Poppins" panose="020B0604020202020204" charset="0"/>
                <a:cs typeface="Poppins" panose="020B0604020202020204" charset="0"/>
              </a:rPr>
              <a:t> Elena </a:t>
            </a:r>
            <a:r>
              <a:rPr lang="es-MX" dirty="0" err="1" smtClean="0">
                <a:latin typeface="Poppins" panose="020B0604020202020204" charset="0"/>
                <a:cs typeface="Poppins" panose="020B0604020202020204" charset="0"/>
              </a:rPr>
              <a:t>Caffarena</a:t>
            </a:r>
            <a:endParaRPr lang="es-CL" dirty="0">
              <a:latin typeface="Poppins" panose="020B0604020202020204" charset="0"/>
              <a:cs typeface="Poppins" panose="020B060402020202020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3" t="17713" r="8058"/>
          <a:stretch/>
        </p:blipFill>
        <p:spPr>
          <a:xfrm>
            <a:off x="1269797" y="802297"/>
            <a:ext cx="3594506" cy="2728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636" y="1407141"/>
            <a:ext cx="2098164" cy="1814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7102" y="1780842"/>
            <a:ext cx="1313801" cy="131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08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3" t="25465" r="9835"/>
          <a:stretch/>
        </p:blipFill>
        <p:spPr>
          <a:xfrm>
            <a:off x="2472618" y="422819"/>
            <a:ext cx="4994969" cy="3669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1979" y="4092527"/>
            <a:ext cx="6134100" cy="1074600"/>
          </a:xfrm>
        </p:spPr>
        <p:txBody>
          <a:bodyPr/>
          <a:lstStyle/>
          <a:p>
            <a:r>
              <a:rPr lang="es-MX" dirty="0" smtClean="0"/>
              <a:t>CUARTOS  BÁSICOS</a:t>
            </a:r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275" y="1552148"/>
            <a:ext cx="1910425" cy="191042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008439" y="422819"/>
            <a:ext cx="3581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rgbClr val="002060"/>
                </a:solidFill>
                <a:latin typeface="Poppins" panose="020B0604020202020204" charset="0"/>
                <a:cs typeface="Poppins" panose="020B0604020202020204" charset="0"/>
              </a:rPr>
              <a:t>MEJORES </a:t>
            </a:r>
          </a:p>
          <a:p>
            <a:pPr algn="ctr"/>
            <a:r>
              <a:rPr lang="es-MX" b="1" dirty="0" smtClean="0">
                <a:solidFill>
                  <a:srgbClr val="002060"/>
                </a:solidFill>
                <a:latin typeface="Poppins" panose="020B0604020202020204" charset="0"/>
                <a:cs typeface="Poppins" panose="020B0604020202020204" charset="0"/>
              </a:rPr>
              <a:t>COMPAÑERO Y COMPAÑERAS</a:t>
            </a:r>
            <a:endParaRPr lang="es-CL" b="1" dirty="0">
              <a:solidFill>
                <a:srgbClr val="002060"/>
              </a:solidFill>
              <a:latin typeface="Poppins" panose="020B0604020202020204" charset="0"/>
              <a:cs typeface="Poppi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46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2" name="Google Shape;3442;p37"/>
          <p:cNvSpPr txBox="1">
            <a:spLocks noGrp="1"/>
          </p:cNvSpPr>
          <p:nvPr>
            <p:ph type="title"/>
          </p:nvPr>
        </p:nvSpPr>
        <p:spPr>
          <a:xfrm>
            <a:off x="1650075" y="4208586"/>
            <a:ext cx="613536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 smtClean="0">
                <a:solidFill>
                  <a:srgbClr val="002060"/>
                </a:solidFill>
              </a:rPr>
              <a:t>“Unidos con esperanza, valoramos la vida”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77" y="257168"/>
            <a:ext cx="5268557" cy="3951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841" y="1452948"/>
            <a:ext cx="1564463" cy="1559859"/>
          </a:xfrm>
          <a:prstGeom prst="rect">
            <a:avLst/>
          </a:prstGeom>
        </p:spPr>
      </p:pic>
      <p:sp>
        <p:nvSpPr>
          <p:cNvPr id="27" name="CuadroTexto 26"/>
          <p:cNvSpPr txBox="1"/>
          <p:nvPr/>
        </p:nvSpPr>
        <p:spPr>
          <a:xfrm>
            <a:off x="2927165" y="4519676"/>
            <a:ext cx="3581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Poppins" panose="020B0604020202020204" charset="0"/>
                <a:cs typeface="Poppins" panose="020B0604020202020204" charset="0"/>
              </a:rPr>
              <a:t>MEJORES </a:t>
            </a:r>
          </a:p>
          <a:p>
            <a:pPr algn="ctr"/>
            <a:r>
              <a:rPr lang="es-MX" dirty="0" smtClean="0">
                <a:latin typeface="Poppins" panose="020B0604020202020204" charset="0"/>
                <a:cs typeface="Poppins" panose="020B0604020202020204" charset="0"/>
              </a:rPr>
              <a:t>COMPAÑEROS Y COMPAÑERAS</a:t>
            </a:r>
            <a:endParaRPr lang="es-CL" dirty="0">
              <a:latin typeface="Poppins" panose="020B0604020202020204" charset="0"/>
              <a:cs typeface="Poppins" panose="020B060402020202020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142913" y="3149031"/>
            <a:ext cx="1014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</a:t>
            </a:r>
            <a:endParaRPr lang="es-CL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7" name="Google Shape;3457;p38"/>
          <p:cNvSpPr txBox="1">
            <a:spLocks noGrp="1"/>
          </p:cNvSpPr>
          <p:nvPr>
            <p:ph type="title"/>
          </p:nvPr>
        </p:nvSpPr>
        <p:spPr>
          <a:xfrm>
            <a:off x="139291" y="3844223"/>
            <a:ext cx="5541308" cy="107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MX" sz="2800" dirty="0"/>
              <a:t>LUCAS </a:t>
            </a:r>
            <a:r>
              <a:rPr lang="es-MX" sz="2800" dirty="0">
                <a:latin typeface="Poppins" panose="020B0604020202020204" charset="0"/>
                <a:cs typeface="Poppins" panose="020B0604020202020204" charset="0"/>
              </a:rPr>
              <a:t>CAYETANO</a:t>
            </a:r>
            <a:br>
              <a:rPr lang="es-MX" sz="2800" dirty="0">
                <a:latin typeface="Poppins" panose="020B0604020202020204" charset="0"/>
                <a:cs typeface="Poppins" panose="020B0604020202020204" charset="0"/>
              </a:rPr>
            </a:br>
            <a:r>
              <a:rPr lang="es-MX" sz="2800" dirty="0"/>
              <a:t>DE LA FUENTE VILLASEÑOR</a:t>
            </a:r>
            <a:r>
              <a:rPr lang="es-CL" sz="2800" dirty="0"/>
              <a:t/>
            </a:r>
            <a:br>
              <a:rPr lang="es-CL" sz="2800" dirty="0"/>
            </a:br>
            <a:endParaRPr sz="28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941" y="1366984"/>
            <a:ext cx="2445570" cy="1834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3" t="11195" r="11646"/>
          <a:stretch/>
        </p:blipFill>
        <p:spPr>
          <a:xfrm>
            <a:off x="1258646" y="730007"/>
            <a:ext cx="3302598" cy="29273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CuadroTexto 7"/>
          <p:cNvSpPr txBox="1"/>
          <p:nvPr/>
        </p:nvSpPr>
        <p:spPr>
          <a:xfrm>
            <a:off x="5959737" y="3353568"/>
            <a:ext cx="2495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Poppins" panose="020B0604020202020204" charset="0"/>
                <a:cs typeface="Poppins" panose="020B0604020202020204" charset="0"/>
              </a:rPr>
              <a:t>1° básico</a:t>
            </a:r>
          </a:p>
          <a:p>
            <a:pPr algn="ctr"/>
            <a:r>
              <a:rPr lang="es-MX" dirty="0" smtClean="0">
                <a:latin typeface="Poppins" panose="020B0604020202020204" charset="0"/>
                <a:cs typeface="Poppins" panose="020B0604020202020204" charset="0"/>
              </a:rPr>
              <a:t> Juan Williams</a:t>
            </a:r>
            <a:endParaRPr lang="es-CL" dirty="0">
              <a:latin typeface="Poppins" panose="020B0604020202020204" charset="0"/>
              <a:cs typeface="Poppins" panose="020B060402020202020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828" y="1659893"/>
            <a:ext cx="1067528" cy="1067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341181" y="3958485"/>
            <a:ext cx="6950561" cy="1074600"/>
          </a:xfrm>
        </p:spPr>
        <p:txBody>
          <a:bodyPr/>
          <a:lstStyle/>
          <a:p>
            <a:r>
              <a:rPr lang="es-MX" sz="2800" dirty="0" smtClean="0"/>
              <a:t>JORDANA DHANIELLA JULIETH</a:t>
            </a:r>
            <a:br>
              <a:rPr lang="es-MX" sz="2800" dirty="0" smtClean="0"/>
            </a:br>
            <a:r>
              <a:rPr lang="es-MX" sz="2800" dirty="0" smtClean="0"/>
              <a:t>HECHENLEITNER CALISTO</a:t>
            </a:r>
            <a:r>
              <a:rPr lang="es-MX" dirty="0" smtClean="0"/>
              <a:t/>
            </a:r>
            <a:br>
              <a:rPr lang="es-MX" dirty="0" smtClean="0"/>
            </a:br>
            <a:endParaRPr lang="es-CL" dirty="0"/>
          </a:p>
        </p:txBody>
      </p:sp>
      <p:sp>
        <p:nvSpPr>
          <p:cNvPr id="5" name="CuadroTexto 4"/>
          <p:cNvSpPr txBox="1"/>
          <p:nvPr/>
        </p:nvSpPr>
        <p:spPr>
          <a:xfrm>
            <a:off x="6289189" y="3435265"/>
            <a:ext cx="2495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Poppins" panose="020B0604020202020204" charset="0"/>
                <a:cs typeface="Poppins" panose="020B0604020202020204" charset="0"/>
              </a:rPr>
              <a:t>1° básico</a:t>
            </a:r>
          </a:p>
          <a:p>
            <a:pPr algn="ctr"/>
            <a:r>
              <a:rPr lang="es-MX" dirty="0" smtClean="0">
                <a:latin typeface="Poppins" panose="020B0604020202020204" charset="0"/>
                <a:cs typeface="Poppins" panose="020B0604020202020204" charset="0"/>
              </a:rPr>
              <a:t> Martin Luther King</a:t>
            </a:r>
            <a:endParaRPr lang="es-CL" dirty="0">
              <a:latin typeface="Poppins" panose="020B0604020202020204" charset="0"/>
              <a:cs typeface="Poppins" panose="020B060402020202020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616" y="1343089"/>
            <a:ext cx="2642347" cy="1981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2" t="22493" r="12898"/>
          <a:stretch/>
        </p:blipFill>
        <p:spPr>
          <a:xfrm>
            <a:off x="1290918" y="914378"/>
            <a:ext cx="3334871" cy="2725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0756" y="1800523"/>
            <a:ext cx="1066892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25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769210"/>
            <a:ext cx="6134100" cy="1074600"/>
          </a:xfrm>
        </p:spPr>
        <p:txBody>
          <a:bodyPr/>
          <a:lstStyle/>
          <a:p>
            <a:r>
              <a:rPr lang="es-MX" dirty="0" smtClean="0"/>
              <a:t>EMILIA SOFÍA </a:t>
            </a:r>
            <a:br>
              <a:rPr lang="es-MX" dirty="0" smtClean="0"/>
            </a:br>
            <a:r>
              <a:rPr lang="es-MX" dirty="0" smtClean="0"/>
              <a:t>GUTIÉRREZ MONTOYA</a:t>
            </a:r>
            <a:endParaRPr lang="es-CL" dirty="0"/>
          </a:p>
        </p:txBody>
      </p:sp>
      <p:sp>
        <p:nvSpPr>
          <p:cNvPr id="4" name="CuadroTexto 3"/>
          <p:cNvSpPr txBox="1"/>
          <p:nvPr/>
        </p:nvSpPr>
        <p:spPr>
          <a:xfrm>
            <a:off x="6112442" y="3383310"/>
            <a:ext cx="2495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Poppins" panose="020B0604020202020204" charset="0"/>
                <a:cs typeface="Poppins" panose="020B0604020202020204" charset="0"/>
              </a:rPr>
              <a:t>1° básico</a:t>
            </a:r>
          </a:p>
          <a:p>
            <a:pPr algn="ctr"/>
            <a:r>
              <a:rPr lang="es-MX" dirty="0" smtClean="0">
                <a:latin typeface="Poppins" panose="020B0604020202020204" charset="0"/>
                <a:cs typeface="Poppins" panose="020B0604020202020204" charset="0"/>
              </a:rPr>
              <a:t> Fernando </a:t>
            </a:r>
            <a:r>
              <a:rPr lang="es-MX" dirty="0">
                <a:latin typeface="Poppins" panose="020B0604020202020204" charset="0"/>
                <a:cs typeface="Poppins" panose="020B0604020202020204" charset="0"/>
              </a:rPr>
              <a:t>F</a:t>
            </a:r>
            <a:r>
              <a:rPr lang="es-MX" dirty="0" smtClean="0">
                <a:latin typeface="Poppins" panose="020B0604020202020204" charset="0"/>
                <a:cs typeface="Poppins" panose="020B0604020202020204" charset="0"/>
              </a:rPr>
              <a:t>errer</a:t>
            </a:r>
            <a:endParaRPr lang="es-CL" dirty="0">
              <a:latin typeface="Poppins" panose="020B0604020202020204" charset="0"/>
              <a:cs typeface="Poppins" panose="020B060402020202020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1454574"/>
            <a:ext cx="2452458" cy="1839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9" t="10745" r="16667"/>
          <a:stretch/>
        </p:blipFill>
        <p:spPr>
          <a:xfrm>
            <a:off x="1454727" y="823607"/>
            <a:ext cx="2961411" cy="2717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844" y="1975922"/>
            <a:ext cx="1066892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66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1979" y="4068900"/>
            <a:ext cx="6134100" cy="1074600"/>
          </a:xfrm>
        </p:spPr>
        <p:txBody>
          <a:bodyPr/>
          <a:lstStyle/>
          <a:p>
            <a:r>
              <a:rPr lang="es-MX" dirty="0" smtClean="0"/>
              <a:t>PRIMEROS BÁSICOS</a:t>
            </a:r>
            <a:endParaRPr lang="es-CL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416" y="709152"/>
            <a:ext cx="4795221" cy="359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75" y="1552148"/>
            <a:ext cx="1910425" cy="191042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008438" y="845710"/>
            <a:ext cx="3581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rgbClr val="002060"/>
                </a:solidFill>
                <a:latin typeface="Poppins" panose="020B0604020202020204" charset="0"/>
                <a:cs typeface="Poppins" panose="020B0604020202020204" charset="0"/>
              </a:rPr>
              <a:t>MEJORES </a:t>
            </a:r>
          </a:p>
          <a:p>
            <a:pPr algn="ctr"/>
            <a:r>
              <a:rPr lang="es-MX" b="1" dirty="0" smtClean="0">
                <a:solidFill>
                  <a:srgbClr val="002060"/>
                </a:solidFill>
                <a:latin typeface="Poppins" panose="020B0604020202020204" charset="0"/>
                <a:cs typeface="Poppins" panose="020B0604020202020204" charset="0"/>
              </a:rPr>
              <a:t>COMPAÑERO Y COMPAÑERAS</a:t>
            </a:r>
            <a:endParaRPr lang="es-CL" b="1" dirty="0">
              <a:solidFill>
                <a:srgbClr val="002060"/>
              </a:solidFill>
              <a:latin typeface="Poppins" panose="020B0604020202020204" charset="0"/>
              <a:cs typeface="Poppi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11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5501" y="3935415"/>
            <a:ext cx="6134100" cy="1074600"/>
          </a:xfrm>
        </p:spPr>
        <p:txBody>
          <a:bodyPr/>
          <a:lstStyle/>
          <a:p>
            <a:r>
              <a:rPr lang="es-MX" dirty="0" smtClean="0"/>
              <a:t>JOSEFA ANTONIA</a:t>
            </a:r>
            <a:br>
              <a:rPr lang="es-MX" dirty="0" smtClean="0"/>
            </a:br>
            <a:r>
              <a:rPr lang="es-MX" dirty="0" smtClean="0"/>
              <a:t>TOLEDO RISPOLI</a:t>
            </a:r>
            <a:endParaRPr lang="es-CL" dirty="0"/>
          </a:p>
        </p:txBody>
      </p:sp>
      <p:sp>
        <p:nvSpPr>
          <p:cNvPr id="4" name="CuadroTexto 3"/>
          <p:cNvSpPr txBox="1"/>
          <p:nvPr/>
        </p:nvSpPr>
        <p:spPr>
          <a:xfrm>
            <a:off x="6289189" y="3412195"/>
            <a:ext cx="2495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Poppins" panose="020B0604020202020204" charset="0"/>
                <a:cs typeface="Poppins" panose="020B0604020202020204" charset="0"/>
              </a:rPr>
              <a:t>2</a:t>
            </a:r>
            <a:r>
              <a:rPr lang="es-MX" dirty="0" smtClean="0">
                <a:latin typeface="Poppins" panose="020B0604020202020204" charset="0"/>
                <a:cs typeface="Poppins" panose="020B0604020202020204" charset="0"/>
              </a:rPr>
              <a:t>° básico</a:t>
            </a:r>
          </a:p>
          <a:p>
            <a:pPr algn="ctr"/>
            <a:r>
              <a:rPr lang="es-MX" dirty="0" smtClean="0">
                <a:latin typeface="Poppins" panose="020B0604020202020204" charset="0"/>
                <a:cs typeface="Poppins" panose="020B0604020202020204" charset="0"/>
              </a:rPr>
              <a:t> Eloísa Díaz</a:t>
            </a:r>
            <a:endParaRPr lang="es-CL" dirty="0">
              <a:latin typeface="Poppins" panose="020B0604020202020204" charset="0"/>
              <a:cs typeface="Poppins" panose="020B060402020202020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294" y="1558786"/>
            <a:ext cx="2327564" cy="1745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5" t="20283" r="11231"/>
          <a:stretch/>
        </p:blipFill>
        <p:spPr>
          <a:xfrm>
            <a:off x="1396154" y="1210824"/>
            <a:ext cx="3210791" cy="24415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963" y="1917472"/>
            <a:ext cx="1168636" cy="116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10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769210"/>
            <a:ext cx="6134100" cy="1074600"/>
          </a:xfrm>
        </p:spPr>
        <p:txBody>
          <a:bodyPr/>
          <a:lstStyle/>
          <a:p>
            <a:r>
              <a:rPr lang="es-MX" dirty="0" smtClean="0"/>
              <a:t>VICTORIA PAZ</a:t>
            </a:r>
            <a:br>
              <a:rPr lang="es-MX" dirty="0" smtClean="0"/>
            </a:br>
            <a:r>
              <a:rPr lang="es-MX" dirty="0" smtClean="0"/>
              <a:t>MORALES TORO</a:t>
            </a:r>
            <a:endParaRPr lang="es-CL" dirty="0"/>
          </a:p>
        </p:txBody>
      </p:sp>
      <p:sp>
        <p:nvSpPr>
          <p:cNvPr id="4" name="CuadroTexto 3"/>
          <p:cNvSpPr txBox="1"/>
          <p:nvPr/>
        </p:nvSpPr>
        <p:spPr>
          <a:xfrm>
            <a:off x="6289189" y="3435265"/>
            <a:ext cx="2495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Poppins" panose="020B0604020202020204" charset="0"/>
                <a:cs typeface="Poppins" panose="020B0604020202020204" charset="0"/>
              </a:rPr>
              <a:t>2</a:t>
            </a:r>
            <a:r>
              <a:rPr lang="es-MX" dirty="0" smtClean="0">
                <a:latin typeface="Poppins" panose="020B0604020202020204" charset="0"/>
                <a:cs typeface="Poppins" panose="020B0604020202020204" charset="0"/>
              </a:rPr>
              <a:t>° básico</a:t>
            </a:r>
          </a:p>
          <a:p>
            <a:pPr algn="ctr"/>
            <a:r>
              <a:rPr lang="es-MX" dirty="0" smtClean="0">
                <a:latin typeface="Poppins" panose="020B0604020202020204" charset="0"/>
                <a:cs typeface="Poppins" panose="020B0604020202020204" charset="0"/>
              </a:rPr>
              <a:t> Hernando de Magallanes</a:t>
            </a:r>
            <a:endParaRPr lang="es-CL" dirty="0">
              <a:latin typeface="Poppins" panose="020B0604020202020204" charset="0"/>
              <a:cs typeface="Poppins" panose="020B060402020202020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090" y="1620981"/>
            <a:ext cx="2202873" cy="1652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5" t="31517" r="10651"/>
          <a:stretch/>
        </p:blipFill>
        <p:spPr>
          <a:xfrm>
            <a:off x="1319646" y="1153391"/>
            <a:ext cx="3525471" cy="2448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6703" y="1720554"/>
            <a:ext cx="1313801" cy="131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69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5089" y="3592565"/>
            <a:ext cx="6134100" cy="1074600"/>
          </a:xfrm>
        </p:spPr>
        <p:txBody>
          <a:bodyPr/>
          <a:lstStyle/>
          <a:p>
            <a:r>
              <a:rPr lang="es-MX" dirty="0" smtClean="0"/>
              <a:t>SOPHIE ELIZABETH</a:t>
            </a:r>
            <a:br>
              <a:rPr lang="es-MX" dirty="0" smtClean="0"/>
            </a:br>
            <a:r>
              <a:rPr lang="es-MX" dirty="0" smtClean="0"/>
              <a:t>KORN CVITANIC</a:t>
            </a:r>
            <a:endParaRPr lang="es-CL" dirty="0"/>
          </a:p>
        </p:txBody>
      </p:sp>
      <p:sp>
        <p:nvSpPr>
          <p:cNvPr id="4" name="CuadroTexto 3"/>
          <p:cNvSpPr txBox="1"/>
          <p:nvPr/>
        </p:nvSpPr>
        <p:spPr>
          <a:xfrm>
            <a:off x="6289189" y="3404093"/>
            <a:ext cx="2495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Poppins" panose="020B0604020202020204" charset="0"/>
                <a:cs typeface="Poppins" panose="020B0604020202020204" charset="0"/>
              </a:rPr>
              <a:t>2</a:t>
            </a:r>
            <a:r>
              <a:rPr lang="es-MX" dirty="0" smtClean="0">
                <a:latin typeface="Poppins" panose="020B0604020202020204" charset="0"/>
                <a:cs typeface="Poppins" panose="020B0604020202020204" charset="0"/>
              </a:rPr>
              <a:t>° básico</a:t>
            </a:r>
          </a:p>
          <a:p>
            <a:pPr algn="ctr"/>
            <a:r>
              <a:rPr lang="es-MX" dirty="0" smtClean="0">
                <a:latin typeface="Poppins" panose="020B0604020202020204" charset="0"/>
                <a:cs typeface="Poppins" panose="020B0604020202020204" charset="0"/>
              </a:rPr>
              <a:t> Marie Curie</a:t>
            </a:r>
            <a:endParaRPr lang="es-CL" dirty="0">
              <a:latin typeface="Poppins" panose="020B0604020202020204" charset="0"/>
              <a:cs typeface="Poppins" panose="020B060402020202020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627" y="1590909"/>
            <a:ext cx="2201405" cy="1651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3" t="18117" r="10037" b="2406"/>
          <a:stretch/>
        </p:blipFill>
        <p:spPr>
          <a:xfrm>
            <a:off x="1506682" y="828426"/>
            <a:ext cx="3304309" cy="2575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388" y="1759535"/>
            <a:ext cx="1313801" cy="131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33227"/>
      </p:ext>
    </p:extLst>
  </p:cSld>
  <p:clrMapOvr>
    <a:masterClrMapping/>
  </p:clrMapOvr>
</p:sld>
</file>

<file path=ppt/theme/theme1.xml><?xml version="1.0" encoding="utf-8"?>
<a:theme xmlns:a="http://schemas.openxmlformats.org/drawingml/2006/main" name="Pastel Portfolio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B6702A"/>
      </a:lt2>
      <a:accent1>
        <a:srgbClr val="FAD3D4"/>
      </a:accent1>
      <a:accent2>
        <a:srgbClr val="8CBEAA"/>
      </a:accent2>
      <a:accent3>
        <a:srgbClr val="E6A157"/>
      </a:accent3>
      <a:accent4>
        <a:srgbClr val="F8BC9E"/>
      </a:accent4>
      <a:accent5>
        <a:srgbClr val="E98C8C"/>
      </a:accent5>
      <a:accent6>
        <a:srgbClr val="FCC00D"/>
      </a:accent6>
      <a:hlink>
        <a:srgbClr val="E6A1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148</Words>
  <Application>Microsoft Office PowerPoint</Application>
  <PresentationFormat>Presentación en pantalla (16:9)</PresentationFormat>
  <Paragraphs>53</Paragraphs>
  <Slides>18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1" baseType="lpstr">
      <vt:lpstr>Poppins</vt:lpstr>
      <vt:lpstr>Arial</vt:lpstr>
      <vt:lpstr>Pastel Portfolio by Slidesgo</vt:lpstr>
      <vt:lpstr>MEJORES COMPAÑER@S</vt:lpstr>
      <vt:lpstr>“Unidos con esperanza, valoramos la vida”</vt:lpstr>
      <vt:lpstr>LUCAS CAYETANO DE LA FUENTE VILLASEÑOR </vt:lpstr>
      <vt:lpstr>JORDANA DHANIELLA JULIETH HECHENLEITNER CALISTO </vt:lpstr>
      <vt:lpstr>EMILIA SOFÍA  GUTIÉRREZ MONTOYA</vt:lpstr>
      <vt:lpstr>PRIMEROS BÁSICOS</vt:lpstr>
      <vt:lpstr>JOSEFA ANTONIA TOLEDO RISPOLI</vt:lpstr>
      <vt:lpstr>VICTORIA PAZ MORALES TORO</vt:lpstr>
      <vt:lpstr>SOPHIE ELIZABETH KORN CVITANIC</vt:lpstr>
      <vt:lpstr>SEGUNDOS BÁSICOS</vt:lpstr>
      <vt:lpstr>VICENTE ANDRÉS  INOSTROZA NORAMBUENA</vt:lpstr>
      <vt:lpstr>MATILDA ALEJANDRA MÉNDEZ ALMONACID</vt:lpstr>
      <vt:lpstr>JOSEFA IGNACIA CISTERNA CONTRERAS</vt:lpstr>
      <vt:lpstr>TERCEROS BÁSICOS</vt:lpstr>
      <vt:lpstr>IAN MATÍAS  LAMING AGUILAR</vt:lpstr>
      <vt:lpstr>JULIETA AURORA  ÁGUILA AGUILAR </vt:lpstr>
      <vt:lpstr>CRISTINA FRANCISCA ZÚÑIGA BURGOS</vt:lpstr>
      <vt:lpstr>CUARTOS  BÁSICOS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MEJORES COMPAÑER@S</dc:title>
  <dc:creator>CMC 62</dc:creator>
  <cp:lastModifiedBy>CMC 68</cp:lastModifiedBy>
  <cp:revision>31</cp:revision>
  <dcterms:modified xsi:type="dcterms:W3CDTF">2021-10-28T19:03:47Z</dcterms:modified>
</cp:coreProperties>
</file>